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19"/>
  </p:notesMasterIdLst>
  <p:sldIdLst>
    <p:sldId id="256" r:id="rId2"/>
    <p:sldId id="259" r:id="rId3"/>
    <p:sldId id="260" r:id="rId4"/>
    <p:sldId id="261" r:id="rId5"/>
    <p:sldId id="262" r:id="rId6"/>
    <p:sldId id="264" r:id="rId7"/>
    <p:sldId id="265" r:id="rId8"/>
    <p:sldId id="267" r:id="rId9"/>
    <p:sldId id="268" r:id="rId10"/>
    <p:sldId id="269" r:id="rId11"/>
    <p:sldId id="271" r:id="rId12"/>
    <p:sldId id="270" r:id="rId13"/>
    <p:sldId id="274" r:id="rId14"/>
    <p:sldId id="276" r:id="rId15"/>
    <p:sldId id="277" r:id="rId16"/>
    <p:sldId id="278" r:id="rId17"/>
    <p:sldId id="279"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Fira Sans Condensed"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Montserrat Alternates" panose="020B0604020202020204" charset="0"/>
      <p:regular r:id="rId32"/>
      <p:bold r:id="rId33"/>
      <p:italic r:id="rId34"/>
      <p:boldItalic r:id="rId35"/>
    </p:embeddedFont>
    <p:embeddedFont>
      <p:font typeface="Montserrat Alternates ExtraBold" panose="020B0604020202020204" charset="0"/>
      <p:bold r:id="rId36"/>
      <p:boldItalic r:id="rId37"/>
    </p:embeddedFont>
    <p:embeddedFont>
      <p:font typeface="Montserrat Alternates Light" panose="020B0604020202020204" charset="0"/>
      <p:regular r:id="rId38"/>
      <p:bold r:id="rId39"/>
      <p:italic r:id="rId40"/>
      <p:boldItalic r:id="rId41"/>
    </p:embeddedFont>
    <p:embeddedFont>
      <p:font typeface="Montserrat ExtraBold" panose="020B0604020202020204" charset="0"/>
      <p:bold r:id="rId42"/>
      <p:boldItalic r:id="rId43"/>
    </p:embeddedFont>
    <p:embeddedFont>
      <p:font typeface="Montserrat Light" panose="020B0604020202020204" charset="0"/>
      <p:regular r:id="rId44"/>
      <p:bold r:id="rId45"/>
      <p:italic r:id="rId46"/>
      <p:boldItalic r:id="rId47"/>
    </p:embeddedFont>
    <p:embeddedFont>
      <p:font typeface="Ubuntu" panose="020B0604020202020204" charset="0"/>
      <p:regular r:id="rId48"/>
      <p:bold r:id="rId49"/>
      <p:italic r:id="rId50"/>
      <p:boldItalic r:id="rId51"/>
    </p:embeddedFont>
    <p:embeddedFont>
      <p:font typeface="Yanone Kaffeesatz"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7DFC43-F730-4FEF-90F7-687D70BF3AA4}">
  <a:tblStyle styleId="{AD7DFC43-F730-4FEF-90F7-687D70BF3A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6" autoAdjust="0"/>
    <p:restoredTop sz="94660"/>
  </p:normalViewPr>
  <p:slideViewPr>
    <p:cSldViewPr snapToGrid="0">
      <p:cViewPr varScale="1">
        <p:scale>
          <a:sx n="80" d="100"/>
          <a:sy n="80" d="100"/>
        </p:scale>
        <p:origin x="376"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font" Target="fonts/font3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font" Target="fonts/font34.fntdata"/><Relationship Id="rId5"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f0744aa7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6f0744aa7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afb59caa63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afb59caa63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f0744aa7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6f0744aa7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6f0744aa72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6f0744aa72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afb59caa63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afb59caa63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6f0744aa72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6f0744aa72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b89f47ffc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b89f47ffc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b89f47ffc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b89f47ffc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541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ed1775e4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ed1775e4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fb59caa63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fb59caa63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ed1775e4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ed1775e4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078010ed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f078010ed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fb59caa63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fb59caa63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f0744aa7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f0744aa7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f0744aa7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f0744aa7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0" y="1779300"/>
            <a:ext cx="8520600" cy="975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000"/>
              <a:buFont typeface="Montserrat ExtraBold"/>
              <a:buNone/>
              <a:defRPr sz="3000" b="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743050" y="2888250"/>
            <a:ext cx="365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229175" y="378225"/>
            <a:ext cx="51420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pic>
        <p:nvPicPr>
          <p:cNvPr id="147" name="Google Shape;147;p24"/>
          <p:cNvPicPr preferRelativeResize="0"/>
          <p:nvPr/>
        </p:nvPicPr>
        <p:blipFill>
          <a:blip r:embed="rId2">
            <a:alphaModFix amt="50000"/>
          </a:blip>
          <a:stretch>
            <a:fillRect/>
          </a:stretch>
        </p:blipFill>
        <p:spPr>
          <a:xfrm>
            <a:off x="1" y="2801493"/>
            <a:ext cx="9144003" cy="303615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2">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229175" y="378225"/>
            <a:ext cx="51420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
        <p:nvSpPr>
          <p:cNvPr id="159" name="Google Shape;159;p28"/>
          <p:cNvSpPr txBox="1">
            <a:spLocks noGrp="1"/>
          </p:cNvSpPr>
          <p:nvPr>
            <p:ph type="subTitle" idx="1"/>
          </p:nvPr>
        </p:nvSpPr>
        <p:spPr>
          <a:xfrm>
            <a:off x="4870825" y="1767050"/>
            <a:ext cx="3273600" cy="2327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100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BODY_1_1">
    <p:spTree>
      <p:nvGrpSpPr>
        <p:cNvPr id="1" name="Shape 191"/>
        <p:cNvGrpSpPr/>
        <p:nvPr/>
      </p:nvGrpSpPr>
      <p:grpSpPr>
        <a:xfrm>
          <a:off x="0" y="0"/>
          <a:ext cx="0" cy="0"/>
          <a:chOff x="0" y="0"/>
          <a:chExt cx="0" cy="0"/>
        </a:xfrm>
      </p:grpSpPr>
      <p:pic>
        <p:nvPicPr>
          <p:cNvPr id="192" name="Google Shape;192;p36"/>
          <p:cNvPicPr preferRelativeResize="0"/>
          <p:nvPr/>
        </p:nvPicPr>
        <p:blipFill>
          <a:blip r:embed="rId2">
            <a:alphaModFix/>
          </a:blip>
          <a:stretch>
            <a:fillRect/>
          </a:stretch>
        </p:blipFill>
        <p:spPr>
          <a:xfrm flipH="1">
            <a:off x="0" y="-392975"/>
            <a:ext cx="9397469" cy="3269127"/>
          </a:xfrm>
          <a:prstGeom prst="rect">
            <a:avLst/>
          </a:prstGeom>
          <a:noFill/>
          <a:ln>
            <a:noFill/>
          </a:ln>
        </p:spPr>
      </p:pic>
      <p:sp>
        <p:nvSpPr>
          <p:cNvPr id="193" name="Google Shape;193;p36"/>
          <p:cNvSpPr txBox="1">
            <a:spLocks noGrp="1"/>
          </p:cNvSpPr>
          <p:nvPr>
            <p:ph type="title"/>
          </p:nvPr>
        </p:nvSpPr>
        <p:spPr>
          <a:xfrm>
            <a:off x="5113200" y="378225"/>
            <a:ext cx="32580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
        <p:nvSpPr>
          <p:cNvPr id="194" name="Google Shape;194;p36"/>
          <p:cNvSpPr txBox="1">
            <a:spLocks noGrp="1"/>
          </p:cNvSpPr>
          <p:nvPr>
            <p:ph type="title" idx="2"/>
          </p:nvPr>
        </p:nvSpPr>
        <p:spPr>
          <a:xfrm>
            <a:off x="905723" y="3146925"/>
            <a:ext cx="15972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None/>
              <a:defRPr sz="160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195" name="Google Shape;195;p36"/>
          <p:cNvSpPr txBox="1">
            <a:spLocks noGrp="1"/>
          </p:cNvSpPr>
          <p:nvPr>
            <p:ph type="subTitle" idx="1"/>
          </p:nvPr>
        </p:nvSpPr>
        <p:spPr>
          <a:xfrm>
            <a:off x="905713" y="3520075"/>
            <a:ext cx="15972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36"/>
          <p:cNvSpPr txBox="1">
            <a:spLocks noGrp="1"/>
          </p:cNvSpPr>
          <p:nvPr>
            <p:ph type="title" idx="3"/>
          </p:nvPr>
        </p:nvSpPr>
        <p:spPr>
          <a:xfrm>
            <a:off x="2817510" y="3146925"/>
            <a:ext cx="15972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None/>
              <a:defRPr sz="160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197" name="Google Shape;197;p36"/>
          <p:cNvSpPr txBox="1">
            <a:spLocks noGrp="1"/>
          </p:cNvSpPr>
          <p:nvPr>
            <p:ph type="subTitle" idx="4"/>
          </p:nvPr>
        </p:nvSpPr>
        <p:spPr>
          <a:xfrm>
            <a:off x="2817500" y="3520075"/>
            <a:ext cx="15972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36"/>
          <p:cNvSpPr txBox="1">
            <a:spLocks noGrp="1"/>
          </p:cNvSpPr>
          <p:nvPr>
            <p:ph type="title" idx="5"/>
          </p:nvPr>
        </p:nvSpPr>
        <p:spPr>
          <a:xfrm>
            <a:off x="4729288" y="3146925"/>
            <a:ext cx="15972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None/>
              <a:defRPr sz="160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199" name="Google Shape;199;p36"/>
          <p:cNvSpPr txBox="1">
            <a:spLocks noGrp="1"/>
          </p:cNvSpPr>
          <p:nvPr>
            <p:ph type="subTitle" idx="6"/>
          </p:nvPr>
        </p:nvSpPr>
        <p:spPr>
          <a:xfrm>
            <a:off x="4729278" y="3520075"/>
            <a:ext cx="15972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36"/>
          <p:cNvSpPr txBox="1">
            <a:spLocks noGrp="1"/>
          </p:cNvSpPr>
          <p:nvPr>
            <p:ph type="title" idx="7"/>
          </p:nvPr>
        </p:nvSpPr>
        <p:spPr>
          <a:xfrm>
            <a:off x="6641075" y="3146925"/>
            <a:ext cx="15972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None/>
              <a:defRPr sz="160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201" name="Google Shape;201;p36"/>
          <p:cNvSpPr txBox="1">
            <a:spLocks noGrp="1"/>
          </p:cNvSpPr>
          <p:nvPr>
            <p:ph type="subTitle" idx="8"/>
          </p:nvPr>
        </p:nvSpPr>
        <p:spPr>
          <a:xfrm>
            <a:off x="6641065" y="3520075"/>
            <a:ext cx="15972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TITLE_AND_BODY_1_1_1">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3262325" y="378225"/>
            <a:ext cx="51087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
        <p:nvSpPr>
          <p:cNvPr id="204" name="Google Shape;204;p37"/>
          <p:cNvSpPr txBox="1">
            <a:spLocks noGrp="1"/>
          </p:cNvSpPr>
          <p:nvPr>
            <p:ph type="title" idx="2"/>
          </p:nvPr>
        </p:nvSpPr>
        <p:spPr>
          <a:xfrm>
            <a:off x="789993" y="1505122"/>
            <a:ext cx="3479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None/>
              <a:defRPr sz="160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205" name="Google Shape;205;p37"/>
          <p:cNvSpPr txBox="1">
            <a:spLocks noGrp="1"/>
          </p:cNvSpPr>
          <p:nvPr>
            <p:ph type="subTitle" idx="1"/>
          </p:nvPr>
        </p:nvSpPr>
        <p:spPr>
          <a:xfrm>
            <a:off x="789963" y="1878272"/>
            <a:ext cx="3479700" cy="44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37"/>
          <p:cNvSpPr txBox="1">
            <a:spLocks noGrp="1"/>
          </p:cNvSpPr>
          <p:nvPr>
            <p:ph type="title" idx="3"/>
          </p:nvPr>
        </p:nvSpPr>
        <p:spPr>
          <a:xfrm>
            <a:off x="790019" y="3313673"/>
            <a:ext cx="3479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6BAD6"/>
              </a:buClr>
              <a:buSzPts val="1600"/>
              <a:buNone/>
              <a:defRPr sz="1600">
                <a:solidFill>
                  <a:schemeClr val="lt1"/>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207" name="Google Shape;207;p37"/>
          <p:cNvSpPr txBox="1">
            <a:spLocks noGrp="1"/>
          </p:cNvSpPr>
          <p:nvPr>
            <p:ph type="subTitle" idx="4"/>
          </p:nvPr>
        </p:nvSpPr>
        <p:spPr>
          <a:xfrm>
            <a:off x="790006" y="3686823"/>
            <a:ext cx="3479700" cy="44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37"/>
          <p:cNvSpPr txBox="1">
            <a:spLocks noGrp="1"/>
          </p:cNvSpPr>
          <p:nvPr>
            <p:ph type="title" idx="5"/>
          </p:nvPr>
        </p:nvSpPr>
        <p:spPr>
          <a:xfrm>
            <a:off x="4874377" y="3313673"/>
            <a:ext cx="3479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6BAD6"/>
              </a:buClr>
              <a:buSzPts val="1600"/>
              <a:buNone/>
              <a:defRPr sz="1600">
                <a:solidFill>
                  <a:schemeClr val="l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209" name="Google Shape;209;p37"/>
          <p:cNvSpPr txBox="1">
            <a:spLocks noGrp="1"/>
          </p:cNvSpPr>
          <p:nvPr>
            <p:ph type="subTitle" idx="6"/>
          </p:nvPr>
        </p:nvSpPr>
        <p:spPr>
          <a:xfrm>
            <a:off x="4874359" y="3686823"/>
            <a:ext cx="3479700" cy="44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37"/>
          <p:cNvSpPr txBox="1">
            <a:spLocks noGrp="1"/>
          </p:cNvSpPr>
          <p:nvPr>
            <p:ph type="title" idx="7"/>
          </p:nvPr>
        </p:nvSpPr>
        <p:spPr>
          <a:xfrm>
            <a:off x="4874402" y="1505122"/>
            <a:ext cx="3479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6BAD6"/>
              </a:buClr>
              <a:buSzPts val="1600"/>
              <a:buNone/>
              <a:defRPr sz="1600">
                <a:solidFill>
                  <a:schemeClr val="accent3"/>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211" name="Google Shape;211;p37"/>
          <p:cNvSpPr txBox="1">
            <a:spLocks noGrp="1"/>
          </p:cNvSpPr>
          <p:nvPr>
            <p:ph type="subTitle" idx="8"/>
          </p:nvPr>
        </p:nvSpPr>
        <p:spPr>
          <a:xfrm>
            <a:off x="4874375" y="1878272"/>
            <a:ext cx="3479700" cy="44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12" name="Google Shape;212;p37"/>
          <p:cNvPicPr preferRelativeResize="0"/>
          <p:nvPr/>
        </p:nvPicPr>
        <p:blipFill>
          <a:blip r:embed="rId2">
            <a:alphaModFix/>
          </a:blip>
          <a:stretch>
            <a:fillRect/>
          </a:stretch>
        </p:blipFill>
        <p:spPr>
          <a:xfrm rot="10800000" flipH="1">
            <a:off x="-756675" y="-129950"/>
            <a:ext cx="3912276" cy="13777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BODY_1_2_1">
    <p:spTree>
      <p:nvGrpSpPr>
        <p:cNvPr id="1" name="Shape 220"/>
        <p:cNvGrpSpPr/>
        <p:nvPr/>
      </p:nvGrpSpPr>
      <p:grpSpPr>
        <a:xfrm>
          <a:off x="0" y="0"/>
          <a:ext cx="0" cy="0"/>
          <a:chOff x="0" y="0"/>
          <a:chExt cx="0" cy="0"/>
        </a:xfrm>
      </p:grpSpPr>
      <p:pic>
        <p:nvPicPr>
          <p:cNvPr id="221" name="Google Shape;221;p39"/>
          <p:cNvPicPr preferRelativeResize="0"/>
          <p:nvPr/>
        </p:nvPicPr>
        <p:blipFill>
          <a:blip r:embed="rId2">
            <a:alphaModFix/>
          </a:blip>
          <a:stretch>
            <a:fillRect/>
          </a:stretch>
        </p:blipFill>
        <p:spPr>
          <a:xfrm rot="-5400000">
            <a:off x="1997451" y="858725"/>
            <a:ext cx="5921949" cy="2780201"/>
          </a:xfrm>
          <a:prstGeom prst="rect">
            <a:avLst/>
          </a:prstGeom>
          <a:noFill/>
          <a:ln>
            <a:noFill/>
          </a:ln>
        </p:spPr>
      </p:pic>
      <p:sp>
        <p:nvSpPr>
          <p:cNvPr id="222" name="Google Shape;222;p39"/>
          <p:cNvSpPr txBox="1">
            <a:spLocks noGrp="1"/>
          </p:cNvSpPr>
          <p:nvPr>
            <p:ph type="title"/>
          </p:nvPr>
        </p:nvSpPr>
        <p:spPr>
          <a:xfrm>
            <a:off x="5113200" y="378225"/>
            <a:ext cx="32580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
        <p:nvSpPr>
          <p:cNvPr id="223" name="Google Shape;223;p39"/>
          <p:cNvSpPr txBox="1">
            <a:spLocks noGrp="1"/>
          </p:cNvSpPr>
          <p:nvPr>
            <p:ph type="title" idx="2"/>
          </p:nvPr>
        </p:nvSpPr>
        <p:spPr>
          <a:xfrm>
            <a:off x="866631" y="3601250"/>
            <a:ext cx="24282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None/>
              <a:defRPr sz="160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224" name="Google Shape;224;p39"/>
          <p:cNvSpPr txBox="1">
            <a:spLocks noGrp="1"/>
          </p:cNvSpPr>
          <p:nvPr>
            <p:ph type="subTitle" idx="1"/>
          </p:nvPr>
        </p:nvSpPr>
        <p:spPr>
          <a:xfrm>
            <a:off x="866625" y="3974400"/>
            <a:ext cx="24282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5" name="Google Shape;225;p39"/>
          <p:cNvSpPr txBox="1">
            <a:spLocks noGrp="1"/>
          </p:cNvSpPr>
          <p:nvPr>
            <p:ph type="title" idx="3"/>
          </p:nvPr>
        </p:nvSpPr>
        <p:spPr>
          <a:xfrm>
            <a:off x="5849210" y="3601250"/>
            <a:ext cx="24282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lternates ExtraBold"/>
              <a:buNone/>
              <a:defRPr sz="1600">
                <a:solidFill>
                  <a:schemeClr val="accent2"/>
                </a:solidFill>
                <a:latin typeface="Montserrat Alternates ExtraBold"/>
                <a:ea typeface="Montserrat Alternates ExtraBold"/>
                <a:cs typeface="Montserrat Alternates ExtraBold"/>
                <a:sym typeface="Montserrat Alternates ExtraBold"/>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226" name="Google Shape;226;p39"/>
          <p:cNvSpPr txBox="1">
            <a:spLocks noGrp="1"/>
          </p:cNvSpPr>
          <p:nvPr>
            <p:ph type="subTitle" idx="4"/>
          </p:nvPr>
        </p:nvSpPr>
        <p:spPr>
          <a:xfrm>
            <a:off x="5849200" y="3974400"/>
            <a:ext cx="24282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Montserrat Alternates Light"/>
              <a:buNone/>
              <a:defRPr sz="1400">
                <a:solidFill>
                  <a:schemeClr val="lt1"/>
                </a:solidFill>
              </a:defRPr>
            </a:lvl1pPr>
            <a:lvl2pPr lvl="1" algn="ctr" rtl="0">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2pPr>
            <a:lvl3pPr lvl="2" algn="ctr" rtl="0">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3pPr>
            <a:lvl4pPr lvl="3" algn="ctr" rtl="0">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4pPr>
            <a:lvl5pPr lvl="4" algn="ctr" rtl="0">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5pPr>
            <a:lvl6pPr lvl="5" algn="ctr" rtl="0">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6pPr>
            <a:lvl7pPr lvl="6" algn="ctr" rtl="0">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7pPr>
            <a:lvl8pPr lvl="7" algn="ctr" rtl="0">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8pPr>
            <a:lvl9pPr lvl="8" algn="ctr" rtl="0">
              <a:lnSpc>
                <a:spcPct val="100000"/>
              </a:lnSpc>
              <a:spcBef>
                <a:spcPts val="0"/>
              </a:spcBef>
              <a:spcAft>
                <a:spcPts val="0"/>
              </a:spcAft>
              <a:buSzPts val="2100"/>
              <a:buFont typeface="Montserrat Alternates Light"/>
              <a:buNone/>
              <a:defRPr sz="2100">
                <a:latin typeface="Montserrat Alternates Light"/>
                <a:ea typeface="Montserrat Alternates Light"/>
                <a:cs typeface="Montserrat Alternates Light"/>
                <a:sym typeface="Montserrat Alternates Ligh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7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
    <p:spTree>
      <p:nvGrpSpPr>
        <p:cNvPr id="1" name="Shape 275"/>
        <p:cNvGrpSpPr/>
        <p:nvPr/>
      </p:nvGrpSpPr>
      <p:grpSpPr>
        <a:xfrm>
          <a:off x="0" y="0"/>
          <a:ext cx="0" cy="0"/>
          <a:chOff x="0" y="0"/>
          <a:chExt cx="0" cy="0"/>
        </a:xfrm>
      </p:grpSpPr>
      <p:pic>
        <p:nvPicPr>
          <p:cNvPr id="276" name="Google Shape;276;p46"/>
          <p:cNvPicPr preferRelativeResize="0"/>
          <p:nvPr/>
        </p:nvPicPr>
        <p:blipFill>
          <a:blip r:embed="rId2">
            <a:alphaModFix/>
          </a:blip>
          <a:stretch>
            <a:fillRect/>
          </a:stretch>
        </p:blipFill>
        <p:spPr>
          <a:xfrm flipH="1">
            <a:off x="5434928" y="-827887"/>
            <a:ext cx="6153101" cy="6799271"/>
          </a:xfrm>
          <a:prstGeom prst="rect">
            <a:avLst/>
          </a:prstGeom>
          <a:noFill/>
          <a:ln>
            <a:noFill/>
          </a:ln>
        </p:spPr>
      </p:pic>
      <p:pic>
        <p:nvPicPr>
          <p:cNvPr id="277" name="Google Shape;277;p46"/>
          <p:cNvPicPr preferRelativeResize="0"/>
          <p:nvPr/>
        </p:nvPicPr>
        <p:blipFill>
          <a:blip r:embed="rId2">
            <a:alphaModFix/>
          </a:blip>
          <a:stretch>
            <a:fillRect/>
          </a:stretch>
        </p:blipFill>
        <p:spPr>
          <a:xfrm rot="10800000" flipH="1">
            <a:off x="-2444022" y="-827887"/>
            <a:ext cx="6153101" cy="67992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_1">
    <p:spTree>
      <p:nvGrpSpPr>
        <p:cNvPr id="1" name="Shape 278"/>
        <p:cNvGrpSpPr/>
        <p:nvPr/>
      </p:nvGrpSpPr>
      <p:grpSpPr>
        <a:xfrm>
          <a:off x="0" y="0"/>
          <a:ext cx="0" cy="0"/>
          <a:chOff x="0" y="0"/>
          <a:chExt cx="0" cy="0"/>
        </a:xfrm>
      </p:grpSpPr>
      <p:pic>
        <p:nvPicPr>
          <p:cNvPr id="279" name="Google Shape;279;p47"/>
          <p:cNvPicPr preferRelativeResize="0"/>
          <p:nvPr/>
        </p:nvPicPr>
        <p:blipFill>
          <a:blip r:embed="rId2">
            <a:alphaModFix/>
          </a:blip>
          <a:stretch>
            <a:fillRect/>
          </a:stretch>
        </p:blipFill>
        <p:spPr>
          <a:xfrm>
            <a:off x="-76672" y="-827887"/>
            <a:ext cx="6153101" cy="67992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28" name="Google Shape;28;p6"/>
          <p:cNvSpPr txBox="1">
            <a:spLocks noGrp="1"/>
          </p:cNvSpPr>
          <p:nvPr>
            <p:ph type="title"/>
          </p:nvPr>
        </p:nvSpPr>
        <p:spPr>
          <a:xfrm>
            <a:off x="2400850" y="378225"/>
            <a:ext cx="59703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008350" y="1460450"/>
            <a:ext cx="2808000" cy="75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1008350" y="2183050"/>
            <a:ext cx="3015900" cy="1500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32" name="Google Shape;32;p7"/>
          <p:cNvPicPr preferRelativeResize="0"/>
          <p:nvPr/>
        </p:nvPicPr>
        <p:blipFill>
          <a:blip r:embed="rId2">
            <a:alphaModFix/>
          </a:blip>
          <a:stretch>
            <a:fillRect/>
          </a:stretch>
        </p:blipFill>
        <p:spPr>
          <a:xfrm rot="-5400000">
            <a:off x="4647114" y="1532427"/>
            <a:ext cx="6751897" cy="22418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pic>
        <p:nvPicPr>
          <p:cNvPr id="40" name="Google Shape;40;p9"/>
          <p:cNvPicPr preferRelativeResize="0"/>
          <p:nvPr/>
        </p:nvPicPr>
        <p:blipFill>
          <a:blip r:embed="rId2">
            <a:alphaModFix amt="50000"/>
          </a:blip>
          <a:stretch>
            <a:fillRect/>
          </a:stretch>
        </p:blipFill>
        <p:spPr>
          <a:xfrm>
            <a:off x="-3192424" y="1047350"/>
            <a:ext cx="12336426" cy="4096149"/>
          </a:xfrm>
          <a:prstGeom prst="rect">
            <a:avLst/>
          </a:prstGeom>
          <a:noFill/>
          <a:ln>
            <a:noFill/>
          </a:ln>
        </p:spPr>
      </p:pic>
      <p:sp>
        <p:nvSpPr>
          <p:cNvPr id="41" name="Google Shape;41;p9"/>
          <p:cNvSpPr txBox="1">
            <a:spLocks noGrp="1"/>
          </p:cNvSpPr>
          <p:nvPr>
            <p:ph type="title"/>
          </p:nvPr>
        </p:nvSpPr>
        <p:spPr>
          <a:xfrm>
            <a:off x="4998775" y="1276500"/>
            <a:ext cx="3355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9"/>
          <p:cNvSpPr txBox="1">
            <a:spLocks noGrp="1"/>
          </p:cNvSpPr>
          <p:nvPr>
            <p:ph type="subTitle" idx="1"/>
          </p:nvPr>
        </p:nvSpPr>
        <p:spPr>
          <a:xfrm>
            <a:off x="4998775" y="2110500"/>
            <a:ext cx="3355200" cy="166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54" name="Google Shape;54;p13"/>
          <p:cNvSpPr txBox="1">
            <a:spLocks noGrp="1"/>
          </p:cNvSpPr>
          <p:nvPr>
            <p:ph type="title"/>
          </p:nvPr>
        </p:nvSpPr>
        <p:spPr>
          <a:xfrm>
            <a:off x="7024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 name="Google Shape;55;p13"/>
          <p:cNvSpPr txBox="1">
            <a:spLocks noGrp="1"/>
          </p:cNvSpPr>
          <p:nvPr>
            <p:ph type="subTitle" idx="1"/>
          </p:nvPr>
        </p:nvSpPr>
        <p:spPr>
          <a:xfrm>
            <a:off x="7024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2"/>
          </p:nvPr>
        </p:nvSpPr>
        <p:spPr>
          <a:xfrm>
            <a:off x="35986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7" name="Google Shape;57;p13"/>
          <p:cNvSpPr txBox="1">
            <a:spLocks noGrp="1"/>
          </p:cNvSpPr>
          <p:nvPr>
            <p:ph type="subTitle" idx="3"/>
          </p:nvPr>
        </p:nvSpPr>
        <p:spPr>
          <a:xfrm>
            <a:off x="35986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4"/>
          </p:nvPr>
        </p:nvSpPr>
        <p:spPr>
          <a:xfrm>
            <a:off x="6494850" y="1773225"/>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9" name="Google Shape;59;p13"/>
          <p:cNvSpPr txBox="1">
            <a:spLocks noGrp="1"/>
          </p:cNvSpPr>
          <p:nvPr>
            <p:ph type="subTitle" idx="5"/>
          </p:nvPr>
        </p:nvSpPr>
        <p:spPr>
          <a:xfrm>
            <a:off x="6494850" y="207030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title" idx="6"/>
          </p:nvPr>
        </p:nvSpPr>
        <p:spPr>
          <a:xfrm>
            <a:off x="5039900" y="3501280"/>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 name="Google Shape;61;p13"/>
          <p:cNvSpPr txBox="1">
            <a:spLocks noGrp="1"/>
          </p:cNvSpPr>
          <p:nvPr>
            <p:ph type="subTitle" idx="7"/>
          </p:nvPr>
        </p:nvSpPr>
        <p:spPr>
          <a:xfrm>
            <a:off x="5039888" y="379823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8"/>
          </p:nvPr>
        </p:nvSpPr>
        <p:spPr>
          <a:xfrm>
            <a:off x="2157425" y="3501280"/>
            <a:ext cx="1946700" cy="38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13"/>
          <p:cNvSpPr txBox="1">
            <a:spLocks noGrp="1"/>
          </p:cNvSpPr>
          <p:nvPr>
            <p:ph type="subTitle" idx="9"/>
          </p:nvPr>
        </p:nvSpPr>
        <p:spPr>
          <a:xfrm>
            <a:off x="2157413" y="3798230"/>
            <a:ext cx="1946700" cy="82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13" hasCustomPrompt="1"/>
          </p:nvPr>
        </p:nvSpPr>
        <p:spPr>
          <a:xfrm>
            <a:off x="11394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5" name="Google Shape;65;p13"/>
          <p:cNvSpPr txBox="1">
            <a:spLocks noGrp="1"/>
          </p:cNvSpPr>
          <p:nvPr>
            <p:ph type="title" idx="14" hasCustomPrompt="1"/>
          </p:nvPr>
        </p:nvSpPr>
        <p:spPr>
          <a:xfrm>
            <a:off x="40356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6" name="Google Shape;66;p13"/>
          <p:cNvSpPr txBox="1">
            <a:spLocks noGrp="1"/>
          </p:cNvSpPr>
          <p:nvPr>
            <p:ph type="title" idx="15" hasCustomPrompt="1"/>
          </p:nvPr>
        </p:nvSpPr>
        <p:spPr>
          <a:xfrm>
            <a:off x="6931800" y="128332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7" name="Google Shape;67;p13"/>
          <p:cNvSpPr txBox="1">
            <a:spLocks noGrp="1"/>
          </p:cNvSpPr>
          <p:nvPr>
            <p:ph type="title" idx="16" hasCustomPrompt="1"/>
          </p:nvPr>
        </p:nvSpPr>
        <p:spPr>
          <a:xfrm>
            <a:off x="5476850" y="3007778"/>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
        <p:nvSpPr>
          <p:cNvPr id="68" name="Google Shape;68;p13"/>
          <p:cNvSpPr txBox="1">
            <a:spLocks noGrp="1"/>
          </p:cNvSpPr>
          <p:nvPr>
            <p:ph type="title" idx="17" hasCustomPrompt="1"/>
          </p:nvPr>
        </p:nvSpPr>
        <p:spPr>
          <a:xfrm>
            <a:off x="2594375" y="3015515"/>
            <a:ext cx="10728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1">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400850" y="378225"/>
            <a:ext cx="59703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
        <p:nvSpPr>
          <p:cNvPr id="71" name="Google Shape;71;p14"/>
          <p:cNvSpPr txBox="1">
            <a:spLocks noGrp="1"/>
          </p:cNvSpPr>
          <p:nvPr>
            <p:ph type="title" idx="2" hasCustomPrompt="1"/>
          </p:nvPr>
        </p:nvSpPr>
        <p:spPr>
          <a:xfrm>
            <a:off x="2477100" y="1022775"/>
            <a:ext cx="657000" cy="7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0000"/>
              <a:buFont typeface="Barlow"/>
              <a:buNone/>
              <a:defRPr sz="2400" b="1">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72" name="Google Shape;72;p14"/>
          <p:cNvSpPr txBox="1">
            <a:spLocks noGrp="1"/>
          </p:cNvSpPr>
          <p:nvPr>
            <p:ph type="subTitle" idx="1"/>
          </p:nvPr>
        </p:nvSpPr>
        <p:spPr>
          <a:xfrm flipH="1">
            <a:off x="3139506" y="1259025"/>
            <a:ext cx="1779300" cy="28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Caveat"/>
              <a:buNone/>
              <a:defRPr sz="2000" b="1">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a:endParaRPr/>
          </a:p>
        </p:txBody>
      </p:sp>
      <p:sp>
        <p:nvSpPr>
          <p:cNvPr id="73" name="Google Shape;73;p14"/>
          <p:cNvSpPr txBox="1">
            <a:spLocks noGrp="1"/>
          </p:cNvSpPr>
          <p:nvPr>
            <p:ph type="subTitle" idx="3"/>
          </p:nvPr>
        </p:nvSpPr>
        <p:spPr>
          <a:xfrm>
            <a:off x="5152806" y="1220900"/>
            <a:ext cx="3201300" cy="360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74" name="Google Shape;74;p14"/>
          <p:cNvSpPr txBox="1">
            <a:spLocks noGrp="1"/>
          </p:cNvSpPr>
          <p:nvPr>
            <p:ph type="title" idx="4" hasCustomPrompt="1"/>
          </p:nvPr>
        </p:nvSpPr>
        <p:spPr>
          <a:xfrm>
            <a:off x="2477100" y="1772447"/>
            <a:ext cx="657000" cy="7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0000"/>
              <a:buFont typeface="Barlow"/>
              <a:buNone/>
              <a:defRPr sz="2400" b="1">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75" name="Google Shape;75;p14"/>
          <p:cNvSpPr txBox="1">
            <a:spLocks noGrp="1"/>
          </p:cNvSpPr>
          <p:nvPr>
            <p:ph type="subTitle" idx="5"/>
          </p:nvPr>
        </p:nvSpPr>
        <p:spPr>
          <a:xfrm flipH="1">
            <a:off x="3139506" y="2008700"/>
            <a:ext cx="1777200" cy="28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Caveat"/>
              <a:buNone/>
              <a:defRPr sz="2000" b="1">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a:endParaRPr/>
          </a:p>
        </p:txBody>
      </p:sp>
      <p:sp>
        <p:nvSpPr>
          <p:cNvPr id="76" name="Google Shape;76;p14"/>
          <p:cNvSpPr txBox="1">
            <a:spLocks noGrp="1"/>
          </p:cNvSpPr>
          <p:nvPr>
            <p:ph type="subTitle" idx="6"/>
          </p:nvPr>
        </p:nvSpPr>
        <p:spPr>
          <a:xfrm>
            <a:off x="5146886" y="1970580"/>
            <a:ext cx="3206400" cy="360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77" name="Google Shape;77;p14"/>
          <p:cNvSpPr txBox="1">
            <a:spLocks noGrp="1"/>
          </p:cNvSpPr>
          <p:nvPr>
            <p:ph type="title" idx="7" hasCustomPrompt="1"/>
          </p:nvPr>
        </p:nvSpPr>
        <p:spPr>
          <a:xfrm>
            <a:off x="2477100" y="2522122"/>
            <a:ext cx="657000" cy="7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0000"/>
              <a:buFont typeface="Barlow"/>
              <a:buNone/>
              <a:defRPr sz="2400" b="1">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78" name="Google Shape;78;p14"/>
          <p:cNvSpPr txBox="1">
            <a:spLocks noGrp="1"/>
          </p:cNvSpPr>
          <p:nvPr>
            <p:ph type="subTitle" idx="8"/>
          </p:nvPr>
        </p:nvSpPr>
        <p:spPr>
          <a:xfrm flipH="1">
            <a:off x="3139506" y="2759849"/>
            <a:ext cx="1779300" cy="28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Caveat"/>
              <a:buNone/>
              <a:defRPr sz="2000" b="1">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a:endParaRPr/>
          </a:p>
        </p:txBody>
      </p:sp>
      <p:sp>
        <p:nvSpPr>
          <p:cNvPr id="79" name="Google Shape;79;p14"/>
          <p:cNvSpPr txBox="1">
            <a:spLocks noGrp="1"/>
          </p:cNvSpPr>
          <p:nvPr>
            <p:ph type="subTitle" idx="9"/>
          </p:nvPr>
        </p:nvSpPr>
        <p:spPr>
          <a:xfrm>
            <a:off x="5143119" y="2721733"/>
            <a:ext cx="3201300" cy="360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80" name="Google Shape;80;p14"/>
          <p:cNvSpPr txBox="1">
            <a:spLocks noGrp="1"/>
          </p:cNvSpPr>
          <p:nvPr>
            <p:ph type="title" idx="13" hasCustomPrompt="1"/>
          </p:nvPr>
        </p:nvSpPr>
        <p:spPr>
          <a:xfrm>
            <a:off x="2477100" y="3275277"/>
            <a:ext cx="657000" cy="7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0000"/>
              <a:buFont typeface="Barlow"/>
              <a:buNone/>
              <a:defRPr sz="2400" b="1">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81" name="Google Shape;81;p14"/>
          <p:cNvSpPr txBox="1">
            <a:spLocks noGrp="1"/>
          </p:cNvSpPr>
          <p:nvPr>
            <p:ph type="subTitle" idx="14"/>
          </p:nvPr>
        </p:nvSpPr>
        <p:spPr>
          <a:xfrm flipH="1">
            <a:off x="3139506" y="3511527"/>
            <a:ext cx="1777200" cy="28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Caveat"/>
              <a:buNone/>
              <a:defRPr sz="2000" b="1">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a:endParaRPr/>
          </a:p>
        </p:txBody>
      </p:sp>
      <p:sp>
        <p:nvSpPr>
          <p:cNvPr id="82" name="Google Shape;82;p14"/>
          <p:cNvSpPr txBox="1">
            <a:spLocks noGrp="1"/>
          </p:cNvSpPr>
          <p:nvPr>
            <p:ph type="subTitle" idx="15"/>
          </p:nvPr>
        </p:nvSpPr>
        <p:spPr>
          <a:xfrm>
            <a:off x="5142250" y="3473428"/>
            <a:ext cx="3206400" cy="360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83" name="Google Shape;83;p14"/>
          <p:cNvSpPr txBox="1">
            <a:spLocks noGrp="1"/>
          </p:cNvSpPr>
          <p:nvPr>
            <p:ph type="title" idx="16" hasCustomPrompt="1"/>
          </p:nvPr>
        </p:nvSpPr>
        <p:spPr>
          <a:xfrm>
            <a:off x="2477100" y="4021475"/>
            <a:ext cx="657000" cy="7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10000"/>
              <a:buFont typeface="Barlow"/>
              <a:buNone/>
              <a:defRPr sz="2400" b="1">
                <a:solidFill>
                  <a:schemeClr val="accent2"/>
                </a:solidFill>
              </a:defRPr>
            </a:lvl1pPr>
            <a:lvl2pPr lvl="1"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2pPr>
            <a:lvl3pPr lvl="2"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3pPr>
            <a:lvl4pPr lvl="3"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4pPr>
            <a:lvl5pPr lvl="4"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5pPr>
            <a:lvl6pPr lvl="5"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6pPr>
            <a:lvl7pPr lvl="6"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7pPr>
            <a:lvl8pPr lvl="7"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8pPr>
            <a:lvl9pPr lvl="8" rtl="0">
              <a:spcBef>
                <a:spcPts val="0"/>
              </a:spcBef>
              <a:spcAft>
                <a:spcPts val="0"/>
              </a:spcAft>
              <a:buClr>
                <a:schemeClr val="accent2"/>
              </a:buClr>
              <a:buSzPts val="10000"/>
              <a:buFont typeface="Yanone Kaffeesatz"/>
              <a:buNone/>
              <a:defRPr sz="10000">
                <a:solidFill>
                  <a:schemeClr val="accent2"/>
                </a:solidFill>
                <a:latin typeface="Yanone Kaffeesatz"/>
                <a:ea typeface="Yanone Kaffeesatz"/>
                <a:cs typeface="Yanone Kaffeesatz"/>
                <a:sym typeface="Yanone Kaffeesatz"/>
              </a:defRPr>
            </a:lvl9pPr>
          </a:lstStyle>
          <a:p>
            <a:r>
              <a:t>xx%</a:t>
            </a:r>
          </a:p>
        </p:txBody>
      </p:sp>
      <p:sp>
        <p:nvSpPr>
          <p:cNvPr id="84" name="Google Shape;84;p14"/>
          <p:cNvSpPr txBox="1">
            <a:spLocks noGrp="1"/>
          </p:cNvSpPr>
          <p:nvPr>
            <p:ph type="subTitle" idx="17"/>
          </p:nvPr>
        </p:nvSpPr>
        <p:spPr>
          <a:xfrm flipH="1">
            <a:off x="3139506" y="4257750"/>
            <a:ext cx="1777200" cy="28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Caveat"/>
              <a:buNone/>
              <a:defRPr sz="2000" b="1">
                <a:solidFill>
                  <a:schemeClr val="lt1"/>
                </a:solidFill>
                <a:latin typeface="Ubuntu"/>
                <a:ea typeface="Ubuntu"/>
                <a:cs typeface="Ubuntu"/>
                <a:sym typeface="Ubuntu"/>
              </a:defRPr>
            </a:lvl1pPr>
            <a:lvl2pPr lvl="1"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2pPr>
            <a:lvl3pPr lvl="2"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3pPr>
            <a:lvl4pPr lvl="3"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4pPr>
            <a:lvl5pPr lvl="4"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5pPr>
            <a:lvl6pPr lvl="5"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6pPr>
            <a:lvl7pPr lvl="6"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7pPr>
            <a:lvl8pPr lvl="7"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8pPr>
            <a:lvl9pPr lvl="8" rtl="0">
              <a:lnSpc>
                <a:spcPct val="100000"/>
              </a:lnSpc>
              <a:spcBef>
                <a:spcPts val="0"/>
              </a:spcBef>
              <a:spcAft>
                <a:spcPts val="0"/>
              </a:spcAft>
              <a:buClr>
                <a:schemeClr val="lt1"/>
              </a:buClr>
              <a:buSzPts val="1400"/>
              <a:buFont typeface="Fira Sans Condensed"/>
              <a:buNone/>
              <a:defRPr>
                <a:solidFill>
                  <a:schemeClr val="lt1"/>
                </a:solidFill>
                <a:latin typeface="Fira Sans Condensed"/>
                <a:ea typeface="Fira Sans Condensed"/>
                <a:cs typeface="Fira Sans Condensed"/>
                <a:sym typeface="Fira Sans Condensed"/>
              </a:defRPr>
            </a:lvl9pPr>
          </a:lstStyle>
          <a:p>
            <a:endParaRPr/>
          </a:p>
        </p:txBody>
      </p:sp>
      <p:sp>
        <p:nvSpPr>
          <p:cNvPr id="85" name="Google Shape;85;p14"/>
          <p:cNvSpPr txBox="1">
            <a:spLocks noGrp="1"/>
          </p:cNvSpPr>
          <p:nvPr>
            <p:ph type="subTitle" idx="18"/>
          </p:nvPr>
        </p:nvSpPr>
        <p:spPr>
          <a:xfrm>
            <a:off x="5142250" y="4219650"/>
            <a:ext cx="3206400" cy="360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200"/>
              <a:buNone/>
              <a:defRPr sz="14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pic>
        <p:nvPicPr>
          <p:cNvPr id="86" name="Google Shape;86;p14"/>
          <p:cNvPicPr preferRelativeResize="0"/>
          <p:nvPr/>
        </p:nvPicPr>
        <p:blipFill rotWithShape="1">
          <a:blip r:embed="rId2">
            <a:alphaModFix/>
          </a:blip>
          <a:srcRect/>
          <a:stretch/>
        </p:blipFill>
        <p:spPr>
          <a:xfrm>
            <a:off x="-12739" y="1960725"/>
            <a:ext cx="1888727" cy="316492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4_1">
    <p:spTree>
      <p:nvGrpSpPr>
        <p:cNvPr id="1" name="Shape 98"/>
        <p:cNvGrpSpPr/>
        <p:nvPr/>
      </p:nvGrpSpPr>
      <p:grpSpPr>
        <a:xfrm>
          <a:off x="0" y="0"/>
          <a:ext cx="0" cy="0"/>
          <a:chOff x="0" y="0"/>
          <a:chExt cx="0" cy="0"/>
        </a:xfrm>
      </p:grpSpPr>
      <p:pic>
        <p:nvPicPr>
          <p:cNvPr id="99" name="Google Shape;99;p17"/>
          <p:cNvPicPr preferRelativeResize="0"/>
          <p:nvPr/>
        </p:nvPicPr>
        <p:blipFill>
          <a:blip r:embed="rId2">
            <a:alphaModFix/>
          </a:blip>
          <a:stretch>
            <a:fillRect/>
          </a:stretch>
        </p:blipFill>
        <p:spPr>
          <a:xfrm flipH="1">
            <a:off x="3108153" y="-827887"/>
            <a:ext cx="6153101" cy="6799271"/>
          </a:xfrm>
          <a:prstGeom prst="rect">
            <a:avLst/>
          </a:prstGeom>
          <a:noFill/>
          <a:ln>
            <a:noFill/>
          </a:ln>
        </p:spPr>
      </p:pic>
      <p:sp>
        <p:nvSpPr>
          <p:cNvPr id="100" name="Google Shape;100;p17"/>
          <p:cNvSpPr/>
          <p:nvPr/>
        </p:nvSpPr>
        <p:spPr>
          <a:xfrm>
            <a:off x="7513150" y="0"/>
            <a:ext cx="1668900" cy="5143500"/>
          </a:xfrm>
          <a:prstGeom prst="rect">
            <a:avLst/>
          </a:prstGeom>
          <a:gradFill>
            <a:gsLst>
              <a:gs pos="0">
                <a:schemeClr val="dk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1212600" y="2227050"/>
            <a:ext cx="3508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17"/>
          <p:cNvSpPr txBox="1">
            <a:spLocks noGrp="1"/>
          </p:cNvSpPr>
          <p:nvPr>
            <p:ph type="subTitle" idx="1"/>
          </p:nvPr>
        </p:nvSpPr>
        <p:spPr>
          <a:xfrm>
            <a:off x="1212600" y="3194925"/>
            <a:ext cx="3508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03" name="Google Shape;103;p17"/>
          <p:cNvSpPr txBox="1">
            <a:spLocks noGrp="1"/>
          </p:cNvSpPr>
          <p:nvPr>
            <p:ph type="title" idx="2" hasCustomPrompt="1"/>
          </p:nvPr>
        </p:nvSpPr>
        <p:spPr>
          <a:xfrm>
            <a:off x="1212600" y="1027125"/>
            <a:ext cx="2445000" cy="84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758000" y="378225"/>
            <a:ext cx="46131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pic>
        <p:nvPicPr>
          <p:cNvPr id="144" name="Google Shape;144;p23"/>
          <p:cNvPicPr preferRelativeResize="0"/>
          <p:nvPr/>
        </p:nvPicPr>
        <p:blipFill>
          <a:blip r:embed="rId2">
            <a:alphaModFix amt="56000"/>
          </a:blip>
          <a:stretch>
            <a:fillRect/>
          </a:stretch>
        </p:blipFill>
        <p:spPr>
          <a:xfrm rot="-1365984">
            <a:off x="-1511771" y="-174252"/>
            <a:ext cx="5918748" cy="65402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237D"/>
            </a:gs>
            <a:gs pos="100000">
              <a:srgbClr val="01144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2pPr>
            <a:lvl3pPr lvl="2">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3pPr>
            <a:lvl4pPr lvl="3">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4pPr>
            <a:lvl5pPr lvl="4">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5pPr>
            <a:lvl6pPr lvl="5">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6pPr>
            <a:lvl7pPr lvl="6">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7pPr>
            <a:lvl8pPr lvl="7">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8pPr>
            <a:lvl9pPr lvl="8">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Montserrat"/>
              <a:buChar char="●"/>
              <a:defRPr sz="1800">
                <a:solidFill>
                  <a:schemeClr val="accent1"/>
                </a:solidFill>
                <a:latin typeface="Montserrat"/>
                <a:ea typeface="Montserrat"/>
                <a:cs typeface="Montserrat"/>
                <a:sym typeface="Montserrat"/>
              </a:defRPr>
            </a:lvl1pPr>
            <a:lvl2pPr marL="914400" lvl="1"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8" r:id="rId5"/>
    <p:sldLayoutId id="2147483659" r:id="rId6"/>
    <p:sldLayoutId id="2147483660" r:id="rId7"/>
    <p:sldLayoutId id="2147483663" r:id="rId8"/>
    <p:sldLayoutId id="2147483669" r:id="rId9"/>
    <p:sldLayoutId id="2147483670" r:id="rId10"/>
    <p:sldLayoutId id="2147483674" r:id="rId11"/>
    <p:sldLayoutId id="2147483682" r:id="rId12"/>
    <p:sldLayoutId id="2147483683" r:id="rId13"/>
    <p:sldLayoutId id="2147483685" r:id="rId14"/>
    <p:sldLayoutId id="2147483691" r:id="rId15"/>
    <p:sldLayoutId id="2147483692" r:id="rId16"/>
    <p:sldLayoutId id="214748369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slide" Target="slide9.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slide" Target="slide9.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slide" Target="slide9.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slide" Target="slide14.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slide" Target="slide14.xml"/></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slide" Target="slide2.xml"/><Relationship Id="rId4" Type="http://schemas.openxmlformats.org/officeDocument/2006/relationships/slide" Target="slide9.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slide" Target="slide9.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37D"/>
            </a:gs>
            <a:gs pos="100000">
              <a:srgbClr val="011445"/>
            </a:gs>
          </a:gsLst>
          <a:path path="circle">
            <a:fillToRect l="50000" t="50000" r="50000" b="50000"/>
          </a:path>
          <a:tileRect/>
        </a:gradFill>
        <a:effectLst/>
      </p:bgPr>
    </p:bg>
    <p:spTree>
      <p:nvGrpSpPr>
        <p:cNvPr id="1" name="Shape 287"/>
        <p:cNvGrpSpPr/>
        <p:nvPr/>
      </p:nvGrpSpPr>
      <p:grpSpPr>
        <a:xfrm>
          <a:off x="0" y="0"/>
          <a:ext cx="0" cy="0"/>
          <a:chOff x="0" y="0"/>
          <a:chExt cx="0" cy="0"/>
        </a:xfrm>
      </p:grpSpPr>
      <p:pic>
        <p:nvPicPr>
          <p:cNvPr id="288" name="Google Shape;288;p50"/>
          <p:cNvPicPr preferRelativeResize="0"/>
          <p:nvPr/>
        </p:nvPicPr>
        <p:blipFill>
          <a:blip r:embed="rId3">
            <a:alphaModFix/>
          </a:blip>
          <a:stretch>
            <a:fillRect/>
          </a:stretch>
        </p:blipFill>
        <p:spPr>
          <a:xfrm>
            <a:off x="-1309512" y="-311327"/>
            <a:ext cx="4892424" cy="5406203"/>
          </a:xfrm>
          <a:prstGeom prst="rect">
            <a:avLst/>
          </a:prstGeom>
          <a:noFill/>
          <a:ln>
            <a:noFill/>
          </a:ln>
        </p:spPr>
      </p:pic>
      <p:pic>
        <p:nvPicPr>
          <p:cNvPr id="289" name="Google Shape;289;p50"/>
          <p:cNvPicPr preferRelativeResize="0"/>
          <p:nvPr/>
        </p:nvPicPr>
        <p:blipFill>
          <a:blip r:embed="rId3">
            <a:alphaModFix/>
          </a:blip>
          <a:stretch>
            <a:fillRect/>
          </a:stretch>
        </p:blipFill>
        <p:spPr>
          <a:xfrm flipH="1">
            <a:off x="5839383" y="-444933"/>
            <a:ext cx="4892424" cy="5406203"/>
          </a:xfrm>
          <a:prstGeom prst="rect">
            <a:avLst/>
          </a:prstGeom>
          <a:noFill/>
          <a:ln>
            <a:noFill/>
          </a:ln>
        </p:spPr>
      </p:pic>
      <p:sp>
        <p:nvSpPr>
          <p:cNvPr id="290" name="Google Shape;290;p50"/>
          <p:cNvSpPr txBox="1">
            <a:spLocks noGrp="1"/>
          </p:cNvSpPr>
          <p:nvPr>
            <p:ph type="ctrTitle"/>
          </p:nvPr>
        </p:nvSpPr>
        <p:spPr>
          <a:xfrm>
            <a:off x="311700" y="723568"/>
            <a:ext cx="8520600" cy="1534601"/>
          </a:xfrm>
          <a:ln>
            <a:solidFill>
              <a:schemeClr val="bg2">
                <a:lumMod val="75000"/>
              </a:schemeClr>
            </a:solidFill>
          </a:ln>
          <a:effectLst>
            <a:glow rad="139700">
              <a:schemeClr val="accent5">
                <a:satMod val="175000"/>
                <a:alpha val="40000"/>
              </a:schemeClr>
            </a:glow>
          </a:effectLst>
        </p:spPr>
        <p:txBody>
          <a:bodyPr/>
          <a:lstStyle/>
          <a:p>
            <a:pPr lvl="0"/>
            <a:r>
              <a:rPr lang="fr-FR" dirty="0">
                <a:sym typeface="Montserrat Light"/>
              </a:rPr>
              <a:t>Information and Communication Technologies</a:t>
            </a:r>
          </a:p>
        </p:txBody>
      </p:sp>
      <p:pic>
        <p:nvPicPr>
          <p:cNvPr id="8" name="Image 7">
            <a:extLst>
              <a:ext uri="{FF2B5EF4-FFF2-40B4-BE49-F238E27FC236}">
                <a16:creationId xmlns:a16="http://schemas.microsoft.com/office/drawing/2014/main" id="{7B52099D-8B6D-452F-93B7-16873DC83B0E}"/>
              </a:ext>
            </a:extLst>
          </p:cNvPr>
          <p:cNvPicPr>
            <a:picLocks noChangeAspect="1"/>
          </p:cNvPicPr>
          <p:nvPr/>
        </p:nvPicPr>
        <p:blipFill>
          <a:blip r:embed="rId4"/>
          <a:stretch>
            <a:fillRect/>
          </a:stretch>
        </p:blipFill>
        <p:spPr>
          <a:xfrm>
            <a:off x="1979875" y="2391774"/>
            <a:ext cx="5335325" cy="2148405"/>
          </a:xfrm>
          <a:prstGeom prst="rect">
            <a:avLst/>
          </a:prstGeom>
          <a:effectLst>
            <a:glow rad="228600">
              <a:schemeClr val="accent2">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1500"/>
                                        <p:tgtEl>
                                          <p:spTgt spid="288"/>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 calcmode="lin" valueType="num">
                                      <p:cBhvr additive="base">
                                        <p:cTn id="11" dur="1500"/>
                                        <p:tgtEl>
                                          <p:spTgt spid="289"/>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290"/>
                                        </p:tgtEl>
                                        <p:attrNameLst>
                                          <p:attrName>style.visibility</p:attrName>
                                        </p:attrNameLst>
                                      </p:cBhvr>
                                      <p:to>
                                        <p:strVal val="visible"/>
                                      </p:to>
                                    </p:set>
                                    <p:animEffect transition="in" filter="wipe(down)">
                                      <p:cBhvr>
                                        <p:cTn id="16" dur="580">
                                          <p:stCondLst>
                                            <p:cond delay="0"/>
                                          </p:stCondLst>
                                        </p:cTn>
                                        <p:tgtEl>
                                          <p:spTgt spid="290"/>
                                        </p:tgtEl>
                                      </p:cBhvr>
                                    </p:animEffect>
                                    <p:anim calcmode="lin" valueType="num">
                                      <p:cBhvr>
                                        <p:cTn id="17" dur="1822" tmFilter="0,0; 0.14,0.36; 0.43,0.73; 0.71,0.91; 1.0,1.0">
                                          <p:stCondLst>
                                            <p:cond delay="0"/>
                                          </p:stCondLst>
                                        </p:cTn>
                                        <p:tgtEl>
                                          <p:spTgt spid="290"/>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90"/>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90"/>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90"/>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90"/>
                                        </p:tgtEl>
                                        <p:attrNameLst>
                                          <p:attrName>ppt_y</p:attrName>
                                        </p:attrNameLst>
                                      </p:cBhvr>
                                      <p:tavLst>
                                        <p:tav tm="0" fmla="#ppt_y-sin(pi*$)/81">
                                          <p:val>
                                            <p:fltVal val="0"/>
                                          </p:val>
                                        </p:tav>
                                        <p:tav tm="100000">
                                          <p:val>
                                            <p:fltVal val="1"/>
                                          </p:val>
                                        </p:tav>
                                      </p:tavLst>
                                    </p:anim>
                                    <p:animScale>
                                      <p:cBhvr>
                                        <p:cTn id="22" dur="26">
                                          <p:stCondLst>
                                            <p:cond delay="650"/>
                                          </p:stCondLst>
                                        </p:cTn>
                                        <p:tgtEl>
                                          <p:spTgt spid="290"/>
                                        </p:tgtEl>
                                      </p:cBhvr>
                                      <p:to x="100000" y="60000"/>
                                    </p:animScale>
                                    <p:animScale>
                                      <p:cBhvr>
                                        <p:cTn id="23" dur="166" decel="50000">
                                          <p:stCondLst>
                                            <p:cond delay="676"/>
                                          </p:stCondLst>
                                        </p:cTn>
                                        <p:tgtEl>
                                          <p:spTgt spid="290"/>
                                        </p:tgtEl>
                                      </p:cBhvr>
                                      <p:to x="100000" y="100000"/>
                                    </p:animScale>
                                    <p:animScale>
                                      <p:cBhvr>
                                        <p:cTn id="24" dur="26">
                                          <p:stCondLst>
                                            <p:cond delay="1312"/>
                                          </p:stCondLst>
                                        </p:cTn>
                                        <p:tgtEl>
                                          <p:spTgt spid="290"/>
                                        </p:tgtEl>
                                      </p:cBhvr>
                                      <p:to x="100000" y="80000"/>
                                    </p:animScale>
                                    <p:animScale>
                                      <p:cBhvr>
                                        <p:cTn id="25" dur="166" decel="50000">
                                          <p:stCondLst>
                                            <p:cond delay="1338"/>
                                          </p:stCondLst>
                                        </p:cTn>
                                        <p:tgtEl>
                                          <p:spTgt spid="290"/>
                                        </p:tgtEl>
                                      </p:cBhvr>
                                      <p:to x="100000" y="100000"/>
                                    </p:animScale>
                                    <p:animScale>
                                      <p:cBhvr>
                                        <p:cTn id="26" dur="26">
                                          <p:stCondLst>
                                            <p:cond delay="1642"/>
                                          </p:stCondLst>
                                        </p:cTn>
                                        <p:tgtEl>
                                          <p:spTgt spid="290"/>
                                        </p:tgtEl>
                                      </p:cBhvr>
                                      <p:to x="100000" y="90000"/>
                                    </p:animScale>
                                    <p:animScale>
                                      <p:cBhvr>
                                        <p:cTn id="27" dur="166" decel="50000">
                                          <p:stCondLst>
                                            <p:cond delay="1668"/>
                                          </p:stCondLst>
                                        </p:cTn>
                                        <p:tgtEl>
                                          <p:spTgt spid="290"/>
                                        </p:tgtEl>
                                      </p:cBhvr>
                                      <p:to x="100000" y="100000"/>
                                    </p:animScale>
                                    <p:animScale>
                                      <p:cBhvr>
                                        <p:cTn id="28" dur="26">
                                          <p:stCondLst>
                                            <p:cond delay="1808"/>
                                          </p:stCondLst>
                                        </p:cTn>
                                        <p:tgtEl>
                                          <p:spTgt spid="290"/>
                                        </p:tgtEl>
                                      </p:cBhvr>
                                      <p:to x="100000" y="95000"/>
                                    </p:animScale>
                                    <p:animScale>
                                      <p:cBhvr>
                                        <p:cTn id="29" dur="166" decel="50000">
                                          <p:stCondLst>
                                            <p:cond delay="1834"/>
                                          </p:stCondLst>
                                        </p:cTn>
                                        <p:tgtEl>
                                          <p:spTgt spid="290"/>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3"/>
          <p:cNvSpPr txBox="1">
            <a:spLocks noGrp="1"/>
          </p:cNvSpPr>
          <p:nvPr>
            <p:ph type="title"/>
          </p:nvPr>
        </p:nvSpPr>
        <p:spPr>
          <a:xfrm>
            <a:off x="1386590" y="378225"/>
            <a:ext cx="6984510" cy="515100"/>
          </a:xfrm>
          <a:prstGeom prst="rect">
            <a:avLst/>
          </a:prstGeom>
        </p:spPr>
        <p:txBody>
          <a:bodyPr spcFirstLastPara="1" wrap="square" lIns="91425" tIns="91425" rIns="91425" bIns="91425" anchor="t" anchorCtr="0">
            <a:noAutofit/>
          </a:bodyPr>
          <a:lstStyle/>
          <a:p>
            <a:pPr lvl="0" algn="ctr"/>
            <a:r>
              <a:rPr lang="fr-FR" sz="2000" dirty="0">
                <a:solidFill>
                  <a:srgbClr val="FFFFFF"/>
                </a:solidFill>
              </a:rPr>
              <a:t>Google services</a:t>
            </a:r>
            <a:endParaRPr dirty="0"/>
          </a:p>
        </p:txBody>
      </p:sp>
      <p:sp>
        <p:nvSpPr>
          <p:cNvPr id="614" name="Google Shape;614;p63"/>
          <p:cNvSpPr txBox="1"/>
          <p:nvPr/>
        </p:nvSpPr>
        <p:spPr>
          <a:xfrm>
            <a:off x="6217663" y="2563700"/>
            <a:ext cx="468000" cy="23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63"/>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63"/>
          <p:cNvGrpSpPr/>
          <p:nvPr/>
        </p:nvGrpSpPr>
        <p:grpSpPr>
          <a:xfrm>
            <a:off x="629692" y="1105264"/>
            <a:ext cx="144992" cy="269768"/>
            <a:chOff x="629692" y="1105264"/>
            <a:chExt cx="144992" cy="269768"/>
          </a:xfrm>
        </p:grpSpPr>
        <p:sp>
          <p:nvSpPr>
            <p:cNvPr id="617" name="Google Shape;617;p63"/>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3"/>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63">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620" name="Google Shape;620;p63">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621" name="Google Shape;621;p63">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22" name="Google Shape;622;p63">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 name="Rectangle 1">
            <a:extLst>
              <a:ext uri="{FF2B5EF4-FFF2-40B4-BE49-F238E27FC236}">
                <a16:creationId xmlns:a16="http://schemas.microsoft.com/office/drawing/2014/main" id="{73176C32-9E65-4150-BA37-74E62E82BECB}"/>
              </a:ext>
            </a:extLst>
          </p:cNvPr>
          <p:cNvSpPr/>
          <p:nvPr/>
        </p:nvSpPr>
        <p:spPr>
          <a:xfrm>
            <a:off x="678210" y="1121641"/>
            <a:ext cx="7692890" cy="2439194"/>
          </a:xfrm>
          <a:prstGeom prst="rect">
            <a:avLst/>
          </a:prstGeom>
        </p:spPr>
        <p:txBody>
          <a:bodyPr wrap="square">
            <a:spAutoFit/>
          </a:bodyPr>
          <a:lstStyle/>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10. Recent Developments and Updates:</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Include information on any recent updates, new features, or innovations in Google services.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11. Challenges and Concerns:</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Acknowledge any challenges or criticisms related to Google services, such as privacy issues or potential monopolistic behavior.</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12. Future Trends:</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Provide insights into the future trends and developments you anticipate in Google services within the ICT landscape.</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p:txBody>
      </p:sp>
      <p:pic>
        <p:nvPicPr>
          <p:cNvPr id="4" name="Image 3">
            <a:extLst>
              <a:ext uri="{FF2B5EF4-FFF2-40B4-BE49-F238E27FC236}">
                <a16:creationId xmlns:a16="http://schemas.microsoft.com/office/drawing/2014/main" id="{27067B19-21BD-4E4C-957F-ED5CE81B3FC3}"/>
              </a:ext>
            </a:extLst>
          </p:cNvPr>
          <p:cNvPicPr>
            <a:picLocks noChangeAspect="1"/>
          </p:cNvPicPr>
          <p:nvPr/>
        </p:nvPicPr>
        <p:blipFill>
          <a:blip r:embed="rId5"/>
          <a:stretch>
            <a:fillRect/>
          </a:stretch>
        </p:blipFill>
        <p:spPr>
          <a:xfrm>
            <a:off x="3814960" y="3616015"/>
            <a:ext cx="1625397" cy="16253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83" name="Google Shape;683;p65"/>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65"/>
          <p:cNvGrpSpPr/>
          <p:nvPr/>
        </p:nvGrpSpPr>
        <p:grpSpPr>
          <a:xfrm>
            <a:off x="629692" y="1105264"/>
            <a:ext cx="144992" cy="269768"/>
            <a:chOff x="629692" y="1105264"/>
            <a:chExt cx="144992" cy="269768"/>
          </a:xfrm>
        </p:grpSpPr>
        <p:sp>
          <p:nvSpPr>
            <p:cNvPr id="685" name="Google Shape;685;p65"/>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5"/>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65">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dirty="0">
                <a:solidFill>
                  <a:schemeClr val="lt1"/>
                </a:solidFill>
                <a:latin typeface="Montserrat"/>
                <a:ea typeface="Montserrat"/>
                <a:cs typeface="Montserrat"/>
                <a:sym typeface="Montserrat"/>
              </a:rPr>
              <a:t>T</a:t>
            </a:r>
            <a:endParaRPr sz="1600" b="1" dirty="0"/>
          </a:p>
        </p:txBody>
      </p:sp>
      <p:sp>
        <p:nvSpPr>
          <p:cNvPr id="688" name="Google Shape;688;p65">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689" name="Google Shape;689;p65">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90" name="Google Shape;690;p65">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11" name="Titre 10">
            <a:extLst>
              <a:ext uri="{FF2B5EF4-FFF2-40B4-BE49-F238E27FC236}">
                <a16:creationId xmlns:a16="http://schemas.microsoft.com/office/drawing/2014/main" id="{19DFAEA7-C465-4EFD-AC7B-CB2FEF22442E}"/>
              </a:ext>
            </a:extLst>
          </p:cNvPr>
          <p:cNvSpPr>
            <a:spLocks noGrp="1"/>
          </p:cNvSpPr>
          <p:nvPr>
            <p:ph type="title" idx="3"/>
          </p:nvPr>
        </p:nvSpPr>
        <p:spPr>
          <a:xfrm>
            <a:off x="1386590" y="431825"/>
            <a:ext cx="7353010" cy="430109"/>
          </a:xfrm>
        </p:spPr>
        <p:txBody>
          <a:bodyPr/>
          <a:lstStyle/>
          <a:p>
            <a:pPr lvl="0">
              <a:buClr>
                <a:srgbClr val="FFFFFF"/>
              </a:buClr>
            </a:pPr>
            <a:r>
              <a:rPr lang="fr-FR" sz="2000" dirty="0">
                <a:solidFill>
                  <a:srgbClr val="FFFFFF"/>
                </a:solidFill>
                <a:latin typeface="Montserrat ExtraBold"/>
                <a:sym typeface="Montserrat ExtraBold"/>
              </a:rPr>
              <a:t>Microsoft </a:t>
            </a:r>
            <a:r>
              <a:rPr lang="fr-FR" sz="2000" dirty="0" err="1">
                <a:solidFill>
                  <a:srgbClr val="FFFFFF"/>
                </a:solidFill>
                <a:latin typeface="Montserrat ExtraBold"/>
                <a:sym typeface="Montserrat ExtraBold"/>
              </a:rPr>
              <a:t>tools</a:t>
            </a:r>
            <a:endParaRPr lang="fr-FR" sz="2000" dirty="0">
              <a:solidFill>
                <a:srgbClr val="FFFFFF"/>
              </a:solidFill>
              <a:latin typeface="Montserrat ExtraBold"/>
              <a:sym typeface="Montserrat ExtraBold"/>
            </a:endParaRPr>
          </a:p>
        </p:txBody>
      </p:sp>
      <p:sp>
        <p:nvSpPr>
          <p:cNvPr id="12" name="Rectangle 11">
            <a:extLst>
              <a:ext uri="{FF2B5EF4-FFF2-40B4-BE49-F238E27FC236}">
                <a16:creationId xmlns:a16="http://schemas.microsoft.com/office/drawing/2014/main" id="{6F31331E-A0F8-4C12-A3E7-8184DB2E35D6}"/>
              </a:ext>
            </a:extLst>
          </p:cNvPr>
          <p:cNvSpPr/>
          <p:nvPr/>
        </p:nvSpPr>
        <p:spPr>
          <a:xfrm>
            <a:off x="745525" y="1478675"/>
            <a:ext cx="6365955" cy="2234010"/>
          </a:xfrm>
          <a:prstGeom prst="rect">
            <a:avLst/>
          </a:prstGeom>
        </p:spPr>
        <p:txBody>
          <a:bodyPr wrap="square">
            <a:spAutoFit/>
          </a:bodyPr>
          <a:lstStyle/>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1.1 PowerPoint Designer</a:t>
            </a: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 AI-powered Designer feature in PowerPoint suggests design ideas for your slides based on the content you provide.</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1.2. Excel Insights: </a:t>
            </a: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In Excel, you can use the Insights feature powered by AI to analyze your data and get automated suggestions for charts.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1.3. Word Editor</a:t>
            </a: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 With AI-driven Word Editor, you can improve your writing by receiving suggestions for grammar, style, and clarity.</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1.4. Outlook Focused Inbox: </a:t>
            </a: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AI in Outlook helps you prioritize your emails by automatically sorting them into the Focused Inbox .</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p:txBody>
      </p:sp>
      <p:pic>
        <p:nvPicPr>
          <p:cNvPr id="3" name="Image 2">
            <a:extLst>
              <a:ext uri="{FF2B5EF4-FFF2-40B4-BE49-F238E27FC236}">
                <a16:creationId xmlns:a16="http://schemas.microsoft.com/office/drawing/2014/main" id="{7DE80F97-35A7-4950-B148-E776DC81470C}"/>
              </a:ext>
            </a:extLst>
          </p:cNvPr>
          <p:cNvPicPr>
            <a:picLocks noChangeAspect="1"/>
          </p:cNvPicPr>
          <p:nvPr/>
        </p:nvPicPr>
        <p:blipFill>
          <a:blip r:embed="rId5"/>
          <a:stretch>
            <a:fillRect/>
          </a:stretch>
        </p:blipFill>
        <p:spPr>
          <a:xfrm>
            <a:off x="7317034" y="1302241"/>
            <a:ext cx="1422566" cy="14225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4"/>
          <p:cNvSpPr txBox="1">
            <a:spLocks noGrp="1"/>
          </p:cNvSpPr>
          <p:nvPr>
            <p:ph type="title"/>
          </p:nvPr>
        </p:nvSpPr>
        <p:spPr>
          <a:xfrm>
            <a:off x="1214203" y="378225"/>
            <a:ext cx="7156947" cy="688236"/>
          </a:xfrm>
          <a:prstGeom prst="rect">
            <a:avLst/>
          </a:prstGeom>
        </p:spPr>
        <p:txBody>
          <a:bodyPr spcFirstLastPara="1" wrap="square" lIns="91425" tIns="91425" rIns="91425" bIns="91425" anchor="t" anchorCtr="0">
            <a:noAutofit/>
          </a:bodyPr>
          <a:lstStyle/>
          <a:p>
            <a:pPr lvl="0" algn="ctr"/>
            <a:r>
              <a:rPr lang="fr-FR" sz="2000" dirty="0">
                <a:solidFill>
                  <a:srgbClr val="FFFFFF"/>
                </a:solidFill>
              </a:rPr>
              <a:t>Microsoft </a:t>
            </a:r>
            <a:r>
              <a:rPr lang="fr-FR" sz="2000" dirty="0" err="1">
                <a:solidFill>
                  <a:srgbClr val="FFFFFF"/>
                </a:solidFill>
              </a:rPr>
              <a:t>tools</a:t>
            </a:r>
            <a:br>
              <a:rPr lang="fr-FR" sz="1600" dirty="0">
                <a:solidFill>
                  <a:srgbClr val="FFFFFF"/>
                </a:solidFill>
                <a:highlight>
                  <a:srgbClr val="000000"/>
                </a:highlight>
              </a:rPr>
            </a:br>
            <a:endParaRPr dirty="0">
              <a:highlight>
                <a:srgbClr val="000000"/>
              </a:highlight>
            </a:endParaRPr>
          </a:p>
        </p:txBody>
      </p:sp>
      <p:sp>
        <p:nvSpPr>
          <p:cNvPr id="637" name="Google Shape;637;p64"/>
          <p:cNvSpPr txBox="1"/>
          <p:nvPr/>
        </p:nvSpPr>
        <p:spPr>
          <a:xfrm>
            <a:off x="4337990" y="4567188"/>
            <a:ext cx="4680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38" name="Google Shape;638;p64"/>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64"/>
          <p:cNvGrpSpPr/>
          <p:nvPr/>
        </p:nvGrpSpPr>
        <p:grpSpPr>
          <a:xfrm>
            <a:off x="629692" y="1105264"/>
            <a:ext cx="144992" cy="269768"/>
            <a:chOff x="629692" y="1105264"/>
            <a:chExt cx="144992" cy="269768"/>
          </a:xfrm>
        </p:grpSpPr>
        <p:sp>
          <p:nvSpPr>
            <p:cNvPr id="640" name="Google Shape;640;p64"/>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4"/>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64">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643" name="Google Shape;643;p64">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644" name="Google Shape;644;p64">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645" name="Google Shape;645;p64">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 name="Rectangle 1">
            <a:extLst>
              <a:ext uri="{FF2B5EF4-FFF2-40B4-BE49-F238E27FC236}">
                <a16:creationId xmlns:a16="http://schemas.microsoft.com/office/drawing/2014/main" id="{1FBD0149-5688-4F65-A8C5-DC0A6B76FCB5}"/>
              </a:ext>
            </a:extLst>
          </p:cNvPr>
          <p:cNvSpPr/>
          <p:nvPr/>
        </p:nvSpPr>
        <p:spPr>
          <a:xfrm>
            <a:off x="929435" y="1011227"/>
            <a:ext cx="7468843" cy="2247025"/>
          </a:xfrm>
          <a:prstGeom prst="rect">
            <a:avLst/>
          </a:prstGeom>
        </p:spPr>
        <p:txBody>
          <a:bodyPr wrap="square">
            <a:spAutoFit/>
          </a:bodyPr>
          <a:lstStyle/>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 </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2. Cloud Computing</a:t>
            </a: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 Microsoft Azure is a powerful cloud computing platform that offers scalable storage, computing power, and analytics.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3. Collaboration and Communication: </a:t>
            </a: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Microsoft Teams is a popular collaboration platform that combines chat, video meetings, file storage, and app integration. It enables teams to work together seamlessly, whether they are in the same office or spread across different locations.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4. Mixed Reality: </a:t>
            </a: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Microsoft is exploring the potential of mixed reality technology with tools like HoloLens and Windows Mixed Reality. </a:t>
            </a:r>
            <a:endParaRPr lang="fr-FR" dirty="0">
              <a:solidFill>
                <a:schemeClr val="accent1"/>
              </a:solidFill>
            </a:endParaRPr>
          </a:p>
        </p:txBody>
      </p:sp>
      <p:pic>
        <p:nvPicPr>
          <p:cNvPr id="4" name="Image 3">
            <a:extLst>
              <a:ext uri="{FF2B5EF4-FFF2-40B4-BE49-F238E27FC236}">
                <a16:creationId xmlns:a16="http://schemas.microsoft.com/office/drawing/2014/main" id="{348E4BAC-DB44-4375-A73B-E85D95BFC1EC}"/>
              </a:ext>
            </a:extLst>
          </p:cNvPr>
          <p:cNvPicPr>
            <a:picLocks noChangeAspect="1"/>
          </p:cNvPicPr>
          <p:nvPr/>
        </p:nvPicPr>
        <p:blipFill>
          <a:blip r:embed="rId5"/>
          <a:stretch>
            <a:fillRect/>
          </a:stretch>
        </p:blipFill>
        <p:spPr>
          <a:xfrm>
            <a:off x="3637081" y="3431364"/>
            <a:ext cx="1401818" cy="14018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904" name="Google Shape;904;p68"/>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8">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09" name="Google Shape;909;p68">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 name="Titre 4">
            <a:extLst>
              <a:ext uri="{FF2B5EF4-FFF2-40B4-BE49-F238E27FC236}">
                <a16:creationId xmlns:a16="http://schemas.microsoft.com/office/drawing/2014/main" id="{4BB013C4-A37B-4D74-9C5D-E1CB6AF62EBF}"/>
              </a:ext>
            </a:extLst>
          </p:cNvPr>
          <p:cNvSpPr>
            <a:spLocks noGrp="1"/>
          </p:cNvSpPr>
          <p:nvPr>
            <p:ph type="title"/>
          </p:nvPr>
        </p:nvSpPr>
        <p:spPr>
          <a:xfrm>
            <a:off x="1260182" y="378225"/>
            <a:ext cx="7110993" cy="515100"/>
          </a:xfrm>
        </p:spPr>
        <p:txBody>
          <a:bodyPr/>
          <a:lstStyle/>
          <a:p>
            <a:pPr lvl="0" algn="ctr"/>
            <a:r>
              <a:rPr lang="fr-FR" sz="2000" dirty="0">
                <a:solidFill>
                  <a:srgbClr val="FFFFFF"/>
                </a:solidFill>
              </a:rPr>
              <a:t>Git and GitHub</a:t>
            </a:r>
            <a:br>
              <a:rPr lang="fr-FR" sz="1600" dirty="0">
                <a:solidFill>
                  <a:srgbClr val="FFFFFF"/>
                </a:solidFill>
              </a:rPr>
            </a:br>
            <a:endParaRPr lang="fr-FR" dirty="0"/>
          </a:p>
        </p:txBody>
      </p:sp>
      <p:sp>
        <p:nvSpPr>
          <p:cNvPr id="3" name="Rectangle 2">
            <a:extLst>
              <a:ext uri="{FF2B5EF4-FFF2-40B4-BE49-F238E27FC236}">
                <a16:creationId xmlns:a16="http://schemas.microsoft.com/office/drawing/2014/main" id="{3438D646-FA49-42DC-831A-2F8A609598E5}"/>
              </a:ext>
            </a:extLst>
          </p:cNvPr>
          <p:cNvSpPr/>
          <p:nvPr/>
        </p:nvSpPr>
        <p:spPr>
          <a:xfrm>
            <a:off x="662726" y="993113"/>
            <a:ext cx="6195274" cy="3068661"/>
          </a:xfrm>
          <a:prstGeom prst="rect">
            <a:avLst/>
          </a:prstGeom>
        </p:spPr>
        <p:txBody>
          <a:bodyPr wrap="square">
            <a:spAutoFit/>
          </a:bodyPr>
          <a:lstStyle/>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 </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rPr>
              <a:t>1. Git: The Version Control System:</a:t>
            </a:r>
            <a:endParaRPr lang="fr-FR"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1 .Key Concepts: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Repositories: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Git stores project files and their revision history in repositories.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Commits: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Each change made to the codebase is recorded as a commit.</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Branches: Git allows the creation of branches, enabling developers to work on features or bug fixes independently before merging them back into the main codebase.</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Merging: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Changes from different branches can be merged to create a unified codebase.</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pic>
        <p:nvPicPr>
          <p:cNvPr id="6" name="Image 5">
            <a:extLst>
              <a:ext uri="{FF2B5EF4-FFF2-40B4-BE49-F238E27FC236}">
                <a16:creationId xmlns:a16="http://schemas.microsoft.com/office/drawing/2014/main" id="{BCFC8622-2053-4DBB-B655-3640681A3288}"/>
              </a:ext>
            </a:extLst>
          </p:cNvPr>
          <p:cNvPicPr>
            <a:picLocks noChangeAspect="1"/>
          </p:cNvPicPr>
          <p:nvPr/>
        </p:nvPicPr>
        <p:blipFill>
          <a:blip r:embed="rId5"/>
          <a:stretch>
            <a:fillRect/>
          </a:stretch>
        </p:blipFill>
        <p:spPr>
          <a:xfrm>
            <a:off x="6723359" y="1149528"/>
            <a:ext cx="1422222" cy="14222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31" name="Google Shape;931;p70"/>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70"/>
          <p:cNvGrpSpPr/>
          <p:nvPr/>
        </p:nvGrpSpPr>
        <p:grpSpPr>
          <a:xfrm>
            <a:off x="629692" y="1105264"/>
            <a:ext cx="144992" cy="269768"/>
            <a:chOff x="629692" y="1105264"/>
            <a:chExt cx="144992" cy="269768"/>
          </a:xfrm>
        </p:grpSpPr>
        <p:sp>
          <p:nvSpPr>
            <p:cNvPr id="933" name="Google Shape;933;p70"/>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0"/>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70">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36" name="Google Shape;936;p70">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37" name="Google Shape;937;p70">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938" name="Google Shape;938;p70">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8" name="Rectangle 7">
            <a:extLst>
              <a:ext uri="{FF2B5EF4-FFF2-40B4-BE49-F238E27FC236}">
                <a16:creationId xmlns:a16="http://schemas.microsoft.com/office/drawing/2014/main" id="{E06F02DE-6E17-4774-A52F-F5A7EE261EFE}"/>
              </a:ext>
            </a:extLst>
          </p:cNvPr>
          <p:cNvSpPr/>
          <p:nvPr/>
        </p:nvSpPr>
        <p:spPr>
          <a:xfrm>
            <a:off x="1444597" y="448216"/>
            <a:ext cx="6531429" cy="400110"/>
          </a:xfrm>
          <a:prstGeom prst="rect">
            <a:avLst/>
          </a:prstGeom>
        </p:spPr>
        <p:txBody>
          <a:bodyPr wrap="square">
            <a:spAutoFit/>
          </a:bodyPr>
          <a:lstStyle/>
          <a:p>
            <a:pPr lvl="0" algn="ctr">
              <a:buClr>
                <a:srgbClr val="FFFFFF"/>
              </a:buClr>
              <a:buSzPts val="1600"/>
            </a:pPr>
            <a:r>
              <a:rPr lang="fr-FR" sz="2000" dirty="0">
                <a:solidFill>
                  <a:srgbClr val="FFFFFF"/>
                </a:solidFill>
                <a:latin typeface="Montserrat ExtraBold"/>
                <a:sym typeface="Montserrat ExtraBold"/>
              </a:rPr>
              <a:t>Git and GitHub</a:t>
            </a:r>
          </a:p>
        </p:txBody>
      </p:sp>
      <p:sp>
        <p:nvSpPr>
          <p:cNvPr id="2" name="Rectangle 1">
            <a:extLst>
              <a:ext uri="{FF2B5EF4-FFF2-40B4-BE49-F238E27FC236}">
                <a16:creationId xmlns:a16="http://schemas.microsoft.com/office/drawing/2014/main" id="{2D7DD9FC-883B-4213-AE93-2355571E77C5}"/>
              </a:ext>
            </a:extLst>
          </p:cNvPr>
          <p:cNvSpPr/>
          <p:nvPr/>
        </p:nvSpPr>
        <p:spPr>
          <a:xfrm>
            <a:off x="745525" y="1615522"/>
            <a:ext cx="5405584" cy="2336602"/>
          </a:xfrm>
          <a:prstGeom prst="rect">
            <a:avLst/>
          </a:prstGeom>
        </p:spPr>
        <p:txBody>
          <a:bodyPr wrap="square">
            <a:spAutoFit/>
          </a:bodyPr>
          <a:lstStyle/>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2. Workflow:</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Common Git workflows include:</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Centralized Workflow: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Single master branch, suitable for smaller projects or solo developers.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Feature Branch Workflow: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Developers create separate branches for features, bug fixes, etc., and merge them back into the main branch.</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a:t>
            </a:r>
            <a:r>
              <a:rPr lang="en-US" dirty="0" err="1">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Gitflow</a:t>
            </a: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Workflow: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A branching model defining specific branches for features, releases, and hotfixes.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pic>
        <p:nvPicPr>
          <p:cNvPr id="3" name="Image 2">
            <a:extLst>
              <a:ext uri="{FF2B5EF4-FFF2-40B4-BE49-F238E27FC236}">
                <a16:creationId xmlns:a16="http://schemas.microsoft.com/office/drawing/2014/main" id="{15CA5B4F-DA0E-474B-BF0F-7BDAC62D26A5}"/>
              </a:ext>
            </a:extLst>
          </p:cNvPr>
          <p:cNvPicPr>
            <a:picLocks noChangeAspect="1"/>
          </p:cNvPicPr>
          <p:nvPr/>
        </p:nvPicPr>
        <p:blipFill>
          <a:blip r:embed="rId5"/>
          <a:stretch>
            <a:fillRect/>
          </a:stretch>
        </p:blipFill>
        <p:spPr>
          <a:xfrm>
            <a:off x="6849058" y="1154661"/>
            <a:ext cx="1457070" cy="2859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60" name="Google Shape;960;p7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 name="Google Shape;961;p71"/>
          <p:cNvGrpSpPr/>
          <p:nvPr/>
        </p:nvGrpSpPr>
        <p:grpSpPr>
          <a:xfrm>
            <a:off x="629692" y="1105264"/>
            <a:ext cx="144992" cy="269768"/>
            <a:chOff x="629692" y="1105264"/>
            <a:chExt cx="144992" cy="269768"/>
          </a:xfrm>
        </p:grpSpPr>
        <p:sp>
          <p:nvSpPr>
            <p:cNvPr id="962" name="Google Shape;962;p71"/>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1"/>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7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65" name="Google Shape;965;p7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66" name="Google Shape;966;p71">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967" name="Google Shape;967;p71">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 name="Rectangle 1">
            <a:extLst>
              <a:ext uri="{FF2B5EF4-FFF2-40B4-BE49-F238E27FC236}">
                <a16:creationId xmlns:a16="http://schemas.microsoft.com/office/drawing/2014/main" id="{6721A6B7-75D9-4AB4-A149-1277F38B0228}"/>
              </a:ext>
            </a:extLst>
          </p:cNvPr>
          <p:cNvSpPr/>
          <p:nvPr/>
        </p:nvSpPr>
        <p:spPr>
          <a:xfrm>
            <a:off x="1170502" y="450908"/>
            <a:ext cx="6888145" cy="615553"/>
          </a:xfrm>
          <a:prstGeom prst="rect">
            <a:avLst/>
          </a:prstGeom>
        </p:spPr>
        <p:txBody>
          <a:bodyPr wrap="square">
            <a:spAutoFit/>
          </a:bodyPr>
          <a:lstStyle/>
          <a:p>
            <a:pPr algn="ctr"/>
            <a:r>
              <a:rPr lang="fr-FR" sz="2000" dirty="0">
                <a:solidFill>
                  <a:srgbClr val="FFFFFF"/>
                </a:solidFill>
                <a:latin typeface="Montserrat ExtraBold"/>
                <a:sym typeface="Montserrat ExtraBold"/>
              </a:rPr>
              <a:t>Git and GitHub</a:t>
            </a:r>
            <a:br>
              <a:rPr lang="fr-FR" sz="1600" dirty="0">
                <a:solidFill>
                  <a:srgbClr val="FFFFFF"/>
                </a:solidFill>
                <a:latin typeface="Montserrat ExtraBold"/>
                <a:sym typeface="Montserrat ExtraBold"/>
              </a:rPr>
            </a:br>
            <a:endParaRPr lang="fr-FR" dirty="0"/>
          </a:p>
        </p:txBody>
      </p:sp>
      <p:sp>
        <p:nvSpPr>
          <p:cNvPr id="3" name="Rectangle 2">
            <a:extLst>
              <a:ext uri="{FF2B5EF4-FFF2-40B4-BE49-F238E27FC236}">
                <a16:creationId xmlns:a16="http://schemas.microsoft.com/office/drawing/2014/main" id="{8A598C5D-C3F9-4EAF-8687-773DBFDEB972}"/>
              </a:ext>
            </a:extLst>
          </p:cNvPr>
          <p:cNvSpPr/>
          <p:nvPr/>
        </p:nvSpPr>
        <p:spPr>
          <a:xfrm>
            <a:off x="729622" y="1460252"/>
            <a:ext cx="5845145" cy="2505045"/>
          </a:xfrm>
          <a:prstGeom prst="rect">
            <a:avLst/>
          </a:prstGeom>
        </p:spPr>
        <p:txBody>
          <a:bodyPr wrap="square">
            <a:spAutoFit/>
          </a:bodyPr>
          <a:lstStyle/>
          <a:p>
            <a:pPr>
              <a:lnSpc>
                <a:spcPct val="107000"/>
              </a:lnSpc>
              <a:spcAft>
                <a:spcPts val="800"/>
              </a:spcAft>
            </a:pPr>
            <a:r>
              <a:rPr lang="en-US" sz="1800" dirty="0">
                <a:solidFill>
                  <a:schemeClr val="bg1"/>
                </a:solidFill>
                <a:latin typeface="Calibri" panose="020F0502020204030204" pitchFamily="34" charset="0"/>
                <a:ea typeface="Calibri" panose="020F0502020204030204" pitchFamily="34" charset="0"/>
                <a:cs typeface="Arial" panose="020B0604020202020204" pitchFamily="34" charset="0"/>
              </a:rPr>
              <a:t>2. GitHub: Collaboration and Project Management:</a:t>
            </a:r>
            <a:endParaRPr lang="fr-FR" sz="18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1. Collaboration Features: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Pull Requests: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Developers propose changes, discuss, and review code before merging.</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Issues</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 Tracking bugs, enhancements, and tasks in a project.</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Wikis: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Documentation for projects, editable by collaborators.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Actions: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Automation workflows triggered by events like pushes, pull requests, or issues.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pic>
        <p:nvPicPr>
          <p:cNvPr id="5" name="Image 4">
            <a:extLst>
              <a:ext uri="{FF2B5EF4-FFF2-40B4-BE49-F238E27FC236}">
                <a16:creationId xmlns:a16="http://schemas.microsoft.com/office/drawing/2014/main" id="{E210998A-B0D1-4A65-9343-4ABAD26E9F85}"/>
              </a:ext>
            </a:extLst>
          </p:cNvPr>
          <p:cNvPicPr>
            <a:picLocks noChangeAspect="1"/>
          </p:cNvPicPr>
          <p:nvPr/>
        </p:nvPicPr>
        <p:blipFill>
          <a:blip r:embed="rId5"/>
          <a:stretch>
            <a:fillRect/>
          </a:stretch>
        </p:blipFill>
        <p:spPr>
          <a:xfrm>
            <a:off x="6883415" y="883752"/>
            <a:ext cx="1625397" cy="16253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2"/>
          <p:cNvSpPr txBox="1">
            <a:spLocks noGrp="1"/>
          </p:cNvSpPr>
          <p:nvPr>
            <p:ph type="title"/>
          </p:nvPr>
        </p:nvSpPr>
        <p:spPr>
          <a:xfrm>
            <a:off x="1823138" y="259471"/>
            <a:ext cx="6658135" cy="515100"/>
          </a:xfrm>
          <a:prstGeom prst="rect">
            <a:avLst/>
          </a:prstGeom>
        </p:spPr>
        <p:txBody>
          <a:bodyPr spcFirstLastPara="1" wrap="square" lIns="91425" tIns="91425" rIns="91425" bIns="91425" anchor="t" anchorCtr="0">
            <a:noAutofit/>
          </a:bodyPr>
          <a:lstStyle/>
          <a:p>
            <a:pPr lvl="0" algn="ctr"/>
            <a:r>
              <a:rPr lang="fr-FR" sz="2000" dirty="0">
                <a:solidFill>
                  <a:srgbClr val="FFFFFF"/>
                </a:solidFill>
              </a:rPr>
              <a:t>Git and GitHub</a:t>
            </a:r>
            <a:br>
              <a:rPr lang="fr-FR" sz="1600" dirty="0">
                <a:solidFill>
                  <a:srgbClr val="FFFFFF"/>
                </a:solidFill>
              </a:rPr>
            </a:br>
            <a:endParaRPr dirty="0"/>
          </a:p>
        </p:txBody>
      </p:sp>
      <p:sp>
        <p:nvSpPr>
          <p:cNvPr id="985" name="Google Shape;985;p72"/>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2"/>
          <p:cNvGrpSpPr/>
          <p:nvPr/>
        </p:nvGrpSpPr>
        <p:grpSpPr>
          <a:xfrm>
            <a:off x="629692" y="1105264"/>
            <a:ext cx="144992" cy="269768"/>
            <a:chOff x="629692" y="1105264"/>
            <a:chExt cx="144992" cy="269768"/>
          </a:xfrm>
        </p:grpSpPr>
        <p:sp>
          <p:nvSpPr>
            <p:cNvPr id="987" name="Google Shape;987;p72"/>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2"/>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72">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90" name="Google Shape;990;p72">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91" name="Google Shape;991;p72">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45F3D841-00C5-43DA-9F32-1C2E4CA75DB8}"/>
              </a:ext>
            </a:extLst>
          </p:cNvPr>
          <p:cNvSpPr/>
          <p:nvPr/>
        </p:nvSpPr>
        <p:spPr>
          <a:xfrm>
            <a:off x="702483" y="1209081"/>
            <a:ext cx="5978566" cy="3796937"/>
          </a:xfrm>
          <a:prstGeom prst="rect">
            <a:avLst/>
          </a:prstGeom>
        </p:spPr>
        <p:txBody>
          <a:bodyPr wrap="square">
            <a:spAutoFit/>
          </a:bodyPr>
          <a:lstStyle/>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2. Project Management:</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Projects: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Kanban-style boards to organize and prioritize work.</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Milestones</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 Groups of issues that represent a project's scope or a specific release.</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Security Features: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Dependency scanning, and vulnerability alerts to enhance project security.</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3. Collaboration and Open Source:</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Forks: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Developers can create personal copies (forks) of a repository to propose changes.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Pull Requests: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Developers contribute changes to the original project via pull requests.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bg1"/>
                </a:solidFill>
                <a:highlight>
                  <a:srgbClr val="000000"/>
                </a:highlight>
                <a:latin typeface="Calibri" panose="020F0502020204030204" pitchFamily="34" charset="0"/>
                <a:ea typeface="Calibri" panose="020F0502020204030204" pitchFamily="34" charset="0"/>
                <a:cs typeface="Arial" panose="020B0604020202020204" pitchFamily="34" charset="0"/>
              </a:rPr>
              <a:t>- Community: </a:t>
            </a:r>
            <a:r>
              <a:rPr lang="en-US" dirty="0">
                <a:solidFill>
                  <a:schemeClr val="bg1"/>
                </a:solidFill>
                <a:latin typeface="Calibri" panose="020F0502020204030204" pitchFamily="34" charset="0"/>
                <a:ea typeface="Calibri" panose="020F0502020204030204" pitchFamily="34" charset="0"/>
                <a:cs typeface="Arial" panose="020B0604020202020204" pitchFamily="34" charset="0"/>
              </a:rPr>
              <a:t>GitHub fosters a collaborative community around open-source projects.</a:t>
            </a:r>
            <a:endParaRPr lang="fr-FR"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pic>
        <p:nvPicPr>
          <p:cNvPr id="5" name="Image 4">
            <a:extLst>
              <a:ext uri="{FF2B5EF4-FFF2-40B4-BE49-F238E27FC236}">
                <a16:creationId xmlns:a16="http://schemas.microsoft.com/office/drawing/2014/main" id="{F5B75A9E-1315-4E7A-B508-BF525FE6F078}"/>
              </a:ext>
            </a:extLst>
          </p:cNvPr>
          <p:cNvPicPr>
            <a:picLocks noChangeAspect="1"/>
          </p:cNvPicPr>
          <p:nvPr/>
        </p:nvPicPr>
        <p:blipFill>
          <a:blip r:embed="rId5"/>
          <a:stretch>
            <a:fillRect/>
          </a:stretch>
        </p:blipFill>
        <p:spPr>
          <a:xfrm>
            <a:off x="7234021" y="825758"/>
            <a:ext cx="1625397" cy="16253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85" name="Google Shape;985;p72"/>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72"/>
          <p:cNvGrpSpPr/>
          <p:nvPr/>
        </p:nvGrpSpPr>
        <p:grpSpPr>
          <a:xfrm>
            <a:off x="629692" y="1105264"/>
            <a:ext cx="144992" cy="269768"/>
            <a:chOff x="629692" y="1105264"/>
            <a:chExt cx="144992" cy="269768"/>
          </a:xfrm>
        </p:grpSpPr>
        <p:sp>
          <p:nvSpPr>
            <p:cNvPr id="987" name="Google Shape;987;p72"/>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2"/>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72">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990" name="Google Shape;990;p72">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2</a:t>
            </a:r>
            <a:endParaRPr sz="1000"/>
          </a:p>
        </p:txBody>
      </p:sp>
      <p:sp>
        <p:nvSpPr>
          <p:cNvPr id="991" name="Google Shape;991;p72">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 name="Titre 3">
            <a:extLst>
              <a:ext uri="{FF2B5EF4-FFF2-40B4-BE49-F238E27FC236}">
                <a16:creationId xmlns:a16="http://schemas.microsoft.com/office/drawing/2014/main" id="{CA3310EE-6F6C-4B7B-9AF5-B617E8906A9E}"/>
              </a:ext>
            </a:extLst>
          </p:cNvPr>
          <p:cNvSpPr>
            <a:spLocks noGrp="1"/>
          </p:cNvSpPr>
          <p:nvPr>
            <p:ph type="title"/>
          </p:nvPr>
        </p:nvSpPr>
        <p:spPr>
          <a:xfrm>
            <a:off x="1656161" y="1435749"/>
            <a:ext cx="5921431" cy="472564"/>
          </a:xfrm>
          <a:effectLst>
            <a:glow rad="228600">
              <a:schemeClr val="accent5">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a:lstStyle/>
          <a:p>
            <a:pPr algn="ctr"/>
            <a:r>
              <a:rPr lang="en-US" dirty="0"/>
              <a:t>Thank you for your attention.</a:t>
            </a:r>
            <a:endParaRPr lang="fr-FR" dirty="0"/>
          </a:p>
        </p:txBody>
      </p:sp>
      <p:sp>
        <p:nvSpPr>
          <p:cNvPr id="14" name="Rectangle 13">
            <a:extLst>
              <a:ext uri="{FF2B5EF4-FFF2-40B4-BE49-F238E27FC236}">
                <a16:creationId xmlns:a16="http://schemas.microsoft.com/office/drawing/2014/main" id="{2C73216C-B810-41B8-B9AB-95B9A5A82ED4}"/>
              </a:ext>
            </a:extLst>
          </p:cNvPr>
          <p:cNvSpPr/>
          <p:nvPr/>
        </p:nvSpPr>
        <p:spPr>
          <a:xfrm>
            <a:off x="916827" y="3151660"/>
            <a:ext cx="4132252" cy="1815882"/>
          </a:xfrm>
          <a:prstGeom prst="rect">
            <a:avLst/>
          </a:prstGeom>
        </p:spPr>
        <p:txBody>
          <a:bodyPr wrap="square">
            <a:spAutoFit/>
          </a:bodyPr>
          <a:lstStyle/>
          <a:p>
            <a:pPr marL="342900" lvl="0" indent="-342900">
              <a:buClr>
                <a:srgbClr val="FFFFFF"/>
              </a:buClr>
              <a:buSzPts val="1600"/>
              <a:buFont typeface="Arial" panose="020B0604020202020204" pitchFamily="34" charset="0"/>
              <a:buChar char="•"/>
            </a:pPr>
            <a:r>
              <a:rPr lang="en-US" sz="1600" dirty="0" err="1">
                <a:solidFill>
                  <a:schemeClr val="bg1"/>
                </a:solidFill>
                <a:latin typeface="Montserrat ExtraBold"/>
                <a:sym typeface="Montserrat ExtraBold"/>
              </a:rPr>
              <a:t>Bekkai</a:t>
            </a:r>
            <a:r>
              <a:rPr lang="en-US" sz="1600" dirty="0">
                <a:solidFill>
                  <a:schemeClr val="bg1"/>
                </a:solidFill>
                <a:latin typeface="Montserrat ExtraBold"/>
                <a:sym typeface="Montserrat ExtraBold"/>
              </a:rPr>
              <a:t> </a:t>
            </a:r>
            <a:r>
              <a:rPr lang="en-US" sz="1600" dirty="0" err="1">
                <a:solidFill>
                  <a:schemeClr val="bg1"/>
                </a:solidFill>
                <a:latin typeface="Montserrat ExtraBold"/>
                <a:sym typeface="Montserrat ExtraBold"/>
              </a:rPr>
              <a:t>lyna</a:t>
            </a:r>
            <a:endParaRPr lang="en-US" sz="1600" dirty="0">
              <a:solidFill>
                <a:schemeClr val="bg1"/>
              </a:solidFill>
              <a:latin typeface="Montserrat ExtraBold"/>
              <a:sym typeface="Montserrat ExtraBold"/>
            </a:endParaRPr>
          </a:p>
          <a:p>
            <a:pPr marL="342900" lvl="0" indent="-342900">
              <a:buClr>
                <a:srgbClr val="FFFFFF"/>
              </a:buClr>
              <a:buSzPts val="1600"/>
              <a:buFont typeface="Arial" panose="020B0604020202020204" pitchFamily="34" charset="0"/>
              <a:buChar char="•"/>
            </a:pPr>
            <a:r>
              <a:rPr lang="en-US" sz="1600" dirty="0">
                <a:solidFill>
                  <a:schemeClr val="bg1"/>
                </a:solidFill>
                <a:latin typeface="Montserrat ExtraBold"/>
                <a:sym typeface="Montserrat ExtraBold"/>
              </a:rPr>
              <a:t>Manal Fatma </a:t>
            </a:r>
            <a:r>
              <a:rPr lang="en-US" sz="1600" dirty="0" err="1">
                <a:solidFill>
                  <a:schemeClr val="bg1"/>
                </a:solidFill>
                <a:latin typeface="Montserrat ExtraBold"/>
                <a:sym typeface="Montserrat ExtraBold"/>
              </a:rPr>
              <a:t>Amezaine</a:t>
            </a:r>
            <a:r>
              <a:rPr lang="en-US" sz="1600" dirty="0">
                <a:solidFill>
                  <a:schemeClr val="bg1"/>
                </a:solidFill>
                <a:latin typeface="Montserrat ExtraBold"/>
                <a:sym typeface="Montserrat ExtraBold"/>
              </a:rPr>
              <a:t> </a:t>
            </a:r>
          </a:p>
          <a:p>
            <a:pPr marL="342900" lvl="0" indent="-342900">
              <a:buClr>
                <a:srgbClr val="FFFFFF"/>
              </a:buClr>
              <a:buSzPts val="1600"/>
              <a:buFont typeface="Arial" panose="020B0604020202020204" pitchFamily="34" charset="0"/>
              <a:buChar char="•"/>
            </a:pPr>
            <a:r>
              <a:rPr lang="en-US" sz="1600" dirty="0" err="1">
                <a:solidFill>
                  <a:schemeClr val="bg1"/>
                </a:solidFill>
                <a:latin typeface="Montserrat ExtraBold"/>
                <a:sym typeface="Montserrat ExtraBold"/>
              </a:rPr>
              <a:t>Khelifli</a:t>
            </a:r>
            <a:r>
              <a:rPr lang="en-US" sz="1600" dirty="0">
                <a:solidFill>
                  <a:schemeClr val="bg1"/>
                </a:solidFill>
                <a:latin typeface="Montserrat ExtraBold"/>
                <a:sym typeface="Montserrat ExtraBold"/>
              </a:rPr>
              <a:t> </a:t>
            </a:r>
            <a:r>
              <a:rPr lang="en-US" sz="1600" dirty="0" err="1">
                <a:solidFill>
                  <a:schemeClr val="bg1"/>
                </a:solidFill>
                <a:latin typeface="Montserrat ExtraBold"/>
                <a:sym typeface="Montserrat ExtraBold"/>
              </a:rPr>
              <a:t>Abdessamed</a:t>
            </a:r>
            <a:r>
              <a:rPr lang="en-US" sz="1600" dirty="0">
                <a:solidFill>
                  <a:schemeClr val="bg1"/>
                </a:solidFill>
                <a:latin typeface="Montserrat ExtraBold"/>
                <a:sym typeface="Montserrat ExtraBold"/>
              </a:rPr>
              <a:t> Islam</a:t>
            </a:r>
          </a:p>
          <a:p>
            <a:pPr marL="342900" lvl="0" indent="-342900">
              <a:buClr>
                <a:srgbClr val="FFFFFF"/>
              </a:buClr>
              <a:buSzPts val="1600"/>
              <a:buFont typeface="Arial" panose="020B0604020202020204" pitchFamily="34" charset="0"/>
              <a:buChar char="•"/>
            </a:pPr>
            <a:r>
              <a:rPr lang="en-US" sz="1600" dirty="0" err="1">
                <a:solidFill>
                  <a:schemeClr val="bg1"/>
                </a:solidFill>
                <a:latin typeface="Montserrat ExtraBold"/>
                <a:sym typeface="Montserrat ExtraBold"/>
              </a:rPr>
              <a:t>Boukabes</a:t>
            </a:r>
            <a:r>
              <a:rPr lang="en-US" sz="1600" dirty="0">
                <a:solidFill>
                  <a:schemeClr val="bg1"/>
                </a:solidFill>
                <a:latin typeface="Montserrat ExtraBold"/>
                <a:sym typeface="Montserrat ExtraBold"/>
              </a:rPr>
              <a:t> </a:t>
            </a:r>
            <a:r>
              <a:rPr lang="en-US" sz="1600" dirty="0" err="1">
                <a:solidFill>
                  <a:schemeClr val="bg1"/>
                </a:solidFill>
                <a:latin typeface="Montserrat ExtraBold"/>
                <a:sym typeface="Montserrat ExtraBold"/>
              </a:rPr>
              <a:t>Adem</a:t>
            </a:r>
            <a:endParaRPr lang="en-US" sz="1600" dirty="0">
              <a:solidFill>
                <a:schemeClr val="bg1"/>
              </a:solidFill>
              <a:latin typeface="Montserrat ExtraBold"/>
              <a:sym typeface="Montserrat ExtraBold"/>
            </a:endParaRPr>
          </a:p>
          <a:p>
            <a:pPr marL="342900" lvl="0" indent="-342900">
              <a:buClr>
                <a:srgbClr val="FFFFFF"/>
              </a:buClr>
              <a:buSzPts val="1600"/>
              <a:buFont typeface="Arial" panose="020B0604020202020204" pitchFamily="34" charset="0"/>
              <a:buChar char="•"/>
            </a:pPr>
            <a:r>
              <a:rPr lang="en-US" sz="1600" dirty="0" err="1">
                <a:solidFill>
                  <a:schemeClr val="bg1"/>
                </a:solidFill>
                <a:latin typeface="Montserrat ExtraBold"/>
                <a:sym typeface="Montserrat ExtraBold"/>
              </a:rPr>
              <a:t>Chatri</a:t>
            </a:r>
            <a:r>
              <a:rPr lang="en-US" sz="1600" dirty="0">
                <a:solidFill>
                  <a:schemeClr val="bg1"/>
                </a:solidFill>
                <a:latin typeface="Montserrat ExtraBold"/>
                <a:sym typeface="Montserrat ExtraBold"/>
              </a:rPr>
              <a:t> Mohamed Amin Ismail </a:t>
            </a:r>
          </a:p>
          <a:p>
            <a:pPr marL="342900" lvl="0" indent="-342900" algn="ctr">
              <a:buClr>
                <a:srgbClr val="FFFFFF"/>
              </a:buClr>
              <a:buSzPts val="1600"/>
              <a:buFont typeface="Arial" panose="020B0604020202020204" pitchFamily="34" charset="0"/>
              <a:buChar char="•"/>
            </a:pPr>
            <a:endParaRPr lang="en-US" sz="1600" dirty="0">
              <a:solidFill>
                <a:schemeClr val="bg1"/>
              </a:solidFill>
              <a:latin typeface="Montserrat ExtraBold"/>
              <a:sym typeface="Montserrat ExtraBold"/>
            </a:endParaRPr>
          </a:p>
          <a:p>
            <a:pPr marL="342900" lvl="0" indent="-342900" algn="ctr">
              <a:buClr>
                <a:srgbClr val="FFFFFF"/>
              </a:buClr>
              <a:buSzPts val="1600"/>
              <a:buFont typeface="Arial" panose="020B0604020202020204" pitchFamily="34" charset="0"/>
              <a:buChar char="•"/>
            </a:pPr>
            <a:endParaRPr lang="fr-FR" sz="1600" dirty="0">
              <a:solidFill>
                <a:schemeClr val="bg1"/>
              </a:solidFill>
              <a:latin typeface="Montserrat ExtraBold"/>
              <a:sym typeface="Montserrat ExtraBold"/>
            </a:endParaRPr>
          </a:p>
        </p:txBody>
      </p:sp>
    </p:spTree>
    <p:extLst>
      <p:ext uri="{BB962C8B-B14F-4D97-AF65-F5344CB8AC3E}">
        <p14:creationId xmlns:p14="http://schemas.microsoft.com/office/powerpoint/2010/main" val="195646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3">
            <a:hlinkClick r:id="rId3" action="ppaction://hlinksldjump"/>
          </p:cNvPr>
          <p:cNvSpPr txBox="1">
            <a:spLocks noGrp="1"/>
          </p:cNvSpPr>
          <p:nvPr>
            <p:ph type="title" idx="13"/>
          </p:nvPr>
        </p:nvSpPr>
        <p:spPr>
          <a:xfrm>
            <a:off x="1139400" y="1283325"/>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17" name="Google Shape;317;p53"/>
          <p:cNvSpPr txBox="1">
            <a:spLocks noGrp="1"/>
          </p:cNvSpPr>
          <p:nvPr>
            <p:ph type="subTitle" idx="1"/>
          </p:nvPr>
        </p:nvSpPr>
        <p:spPr>
          <a:xfrm>
            <a:off x="747100" y="1721808"/>
            <a:ext cx="1946700" cy="821100"/>
          </a:xfrm>
          <a:prstGeom prst="rect">
            <a:avLst/>
          </a:prstGeom>
          <a:effectLst>
            <a:outerShdw blurRad="50800" dist="38100" dir="10800000" algn="r"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Introduction</a:t>
            </a:r>
            <a:endParaRPr sz="1600" dirty="0"/>
          </a:p>
        </p:txBody>
      </p:sp>
      <p:sp>
        <p:nvSpPr>
          <p:cNvPr id="318" name="Google Shape;318;p53"/>
          <p:cNvSpPr txBox="1">
            <a:spLocks noGrp="1"/>
          </p:cNvSpPr>
          <p:nvPr>
            <p:ph type="title" idx="2"/>
          </p:nvPr>
        </p:nvSpPr>
        <p:spPr>
          <a:xfrm>
            <a:off x="3598650" y="1773225"/>
            <a:ext cx="1946700" cy="381900"/>
          </a:xfrm>
          <a:prstGeom prst="rect">
            <a:avLst/>
          </a:prstGeom>
          <a:effectLst>
            <a:outerShdw blurRad="50800" dist="38100" dir="10800000" algn="r" rotWithShape="0">
              <a:prstClr val="black">
                <a:alpha val="40000"/>
              </a:prstClr>
            </a:outerShdw>
          </a:effectLst>
        </p:spPr>
        <p:txBody>
          <a:bodyPr spcFirstLastPara="1" wrap="square" lIns="91425" tIns="91425" rIns="91425" bIns="91425" anchor="b" anchorCtr="0">
            <a:noAutofit/>
          </a:bodyPr>
          <a:lstStyle/>
          <a:p>
            <a:pPr lvl="0"/>
            <a:r>
              <a:rPr lang="fr-FR" dirty="0"/>
              <a:t>Microsoft </a:t>
            </a:r>
            <a:r>
              <a:rPr lang="fr-FR" dirty="0" err="1"/>
              <a:t>tools</a:t>
            </a:r>
            <a:endParaRPr dirty="0"/>
          </a:p>
        </p:txBody>
      </p:sp>
      <p:sp>
        <p:nvSpPr>
          <p:cNvPr id="324" name="Google Shape;324;p53"/>
          <p:cNvSpPr txBox="1">
            <a:spLocks noGrp="1"/>
          </p:cNvSpPr>
          <p:nvPr>
            <p:ph type="title" idx="8"/>
          </p:nvPr>
        </p:nvSpPr>
        <p:spPr>
          <a:xfrm>
            <a:off x="2157425" y="3501280"/>
            <a:ext cx="1946700" cy="381900"/>
          </a:xfrm>
          <a:prstGeom prst="rect">
            <a:avLst/>
          </a:prstGeom>
          <a:effectLst>
            <a:outerShdw blurRad="50800" dist="38100" dir="10800000" algn="r" rotWithShape="0">
              <a:prstClr val="black">
                <a:alpha val="40000"/>
              </a:prstClr>
            </a:outerShdw>
          </a:effectLst>
        </p:spPr>
        <p:txBody>
          <a:bodyPr spcFirstLastPara="1" wrap="square" lIns="91425" tIns="91425" rIns="91425" bIns="91425" anchor="b" anchorCtr="0">
            <a:noAutofit/>
          </a:bodyPr>
          <a:lstStyle/>
          <a:p>
            <a:pPr lvl="0"/>
            <a:r>
              <a:rPr lang="fr-FR" dirty="0"/>
              <a:t>Google services</a:t>
            </a:r>
            <a:endParaRPr dirty="0"/>
          </a:p>
        </p:txBody>
      </p:sp>
      <p:sp>
        <p:nvSpPr>
          <p:cNvPr id="326" name="Google Shape;326;p53">
            <a:hlinkClick r:id="" action="ppaction://noaction"/>
          </p:cNvPr>
          <p:cNvSpPr txBox="1">
            <a:spLocks noGrp="1"/>
          </p:cNvSpPr>
          <p:nvPr>
            <p:ph type="title" idx="14"/>
          </p:nvPr>
        </p:nvSpPr>
        <p:spPr>
          <a:xfrm>
            <a:off x="4035600" y="1283325"/>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27" name="Google Shape;327;p53">
            <a:hlinkClick r:id="" action="ppaction://noaction"/>
          </p:cNvPr>
          <p:cNvSpPr txBox="1">
            <a:spLocks noGrp="1"/>
          </p:cNvSpPr>
          <p:nvPr>
            <p:ph type="title" idx="15"/>
          </p:nvPr>
        </p:nvSpPr>
        <p:spPr>
          <a:xfrm>
            <a:off x="6931800" y="1283325"/>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329" name="Google Shape;329;p53">
            <a:hlinkClick r:id="rId4" action="ppaction://hlinksldjump"/>
          </p:cNvPr>
          <p:cNvSpPr txBox="1">
            <a:spLocks noGrp="1"/>
          </p:cNvSpPr>
          <p:nvPr>
            <p:ph type="title" idx="17"/>
          </p:nvPr>
        </p:nvSpPr>
        <p:spPr>
          <a:xfrm>
            <a:off x="2594375" y="3015515"/>
            <a:ext cx="10728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330" name="Google Shape;330;p53"/>
          <p:cNvCxnSpPr/>
          <p:nvPr/>
        </p:nvCxnSpPr>
        <p:spPr>
          <a:xfrm rot="10800000">
            <a:off x="1675800" y="-64575"/>
            <a:ext cx="0" cy="1347900"/>
          </a:xfrm>
          <a:prstGeom prst="straightConnector1">
            <a:avLst/>
          </a:prstGeom>
          <a:noFill/>
          <a:ln w="9525" cap="flat" cmpd="sng">
            <a:solidFill>
              <a:schemeClr val="accent2"/>
            </a:solidFill>
            <a:prstDash val="solid"/>
            <a:round/>
            <a:headEnd type="oval" w="med" len="med"/>
            <a:tailEnd type="none" w="med" len="med"/>
          </a:ln>
        </p:spPr>
      </p:cxnSp>
      <p:cxnSp>
        <p:nvCxnSpPr>
          <p:cNvPr id="331" name="Google Shape;331;p53"/>
          <p:cNvCxnSpPr>
            <a:stCxn id="326" idx="0"/>
          </p:cNvCxnSpPr>
          <p:nvPr/>
        </p:nvCxnSpPr>
        <p:spPr>
          <a:xfrm rot="10800000">
            <a:off x="4572000" y="-50175"/>
            <a:ext cx="0" cy="1333500"/>
          </a:xfrm>
          <a:prstGeom prst="straightConnector1">
            <a:avLst/>
          </a:prstGeom>
          <a:noFill/>
          <a:ln w="9525" cap="flat" cmpd="sng">
            <a:solidFill>
              <a:schemeClr val="accent2"/>
            </a:solidFill>
            <a:prstDash val="solid"/>
            <a:round/>
            <a:headEnd type="oval" w="med" len="med"/>
            <a:tailEnd type="none" w="med" len="med"/>
          </a:ln>
        </p:spPr>
      </p:cxnSp>
      <p:cxnSp>
        <p:nvCxnSpPr>
          <p:cNvPr id="332" name="Google Shape;332;p53"/>
          <p:cNvCxnSpPr>
            <a:cxnSpLocks/>
          </p:cNvCxnSpPr>
          <p:nvPr/>
        </p:nvCxnSpPr>
        <p:spPr>
          <a:xfrm rot="10800000">
            <a:off x="7468201" y="-7811"/>
            <a:ext cx="0" cy="1333500"/>
          </a:xfrm>
          <a:prstGeom prst="straightConnector1">
            <a:avLst/>
          </a:prstGeom>
          <a:noFill/>
          <a:ln w="9525" cap="flat" cmpd="sng">
            <a:solidFill>
              <a:schemeClr val="accent2"/>
            </a:solidFill>
            <a:prstDash val="solid"/>
            <a:round/>
            <a:headEnd type="oval" w="med" len="med"/>
            <a:tailEnd type="none" w="med" len="med"/>
          </a:ln>
        </p:spPr>
      </p:cxnSp>
      <p:cxnSp>
        <p:nvCxnSpPr>
          <p:cNvPr id="333" name="Google Shape;333;p53"/>
          <p:cNvCxnSpPr>
            <a:stCxn id="329" idx="0"/>
          </p:cNvCxnSpPr>
          <p:nvPr/>
        </p:nvCxnSpPr>
        <p:spPr>
          <a:xfrm rot="10800000">
            <a:off x="3130775" y="-71785"/>
            <a:ext cx="0" cy="3087300"/>
          </a:xfrm>
          <a:prstGeom prst="straightConnector1">
            <a:avLst/>
          </a:prstGeom>
          <a:noFill/>
          <a:ln w="9525" cap="flat" cmpd="sng">
            <a:solidFill>
              <a:schemeClr val="accent2"/>
            </a:solidFill>
            <a:prstDash val="solid"/>
            <a:round/>
            <a:headEnd type="oval" w="med" len="med"/>
            <a:tailEnd type="none" w="med" len="med"/>
          </a:ln>
        </p:spPr>
      </p:cxnSp>
      <p:sp>
        <p:nvSpPr>
          <p:cNvPr id="335" name="Google Shape;335;p53"/>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53"/>
          <p:cNvGrpSpPr/>
          <p:nvPr/>
        </p:nvGrpSpPr>
        <p:grpSpPr>
          <a:xfrm>
            <a:off x="629692" y="1105264"/>
            <a:ext cx="144992" cy="269768"/>
            <a:chOff x="629692" y="1105264"/>
            <a:chExt cx="144992" cy="269768"/>
          </a:xfrm>
        </p:grpSpPr>
        <p:sp>
          <p:nvSpPr>
            <p:cNvPr id="337" name="Google Shape;337;p53"/>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3"/>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53">
            <a:hlinkClick r:id="rId5"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340" name="Google Shape;340;p53"/>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a:p>
        </p:txBody>
      </p:sp>
      <p:sp>
        <p:nvSpPr>
          <p:cNvPr id="341" name="Google Shape;341;p53">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42" name="Google Shape;342;p53">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7" name="Titre 6">
            <a:extLst>
              <a:ext uri="{FF2B5EF4-FFF2-40B4-BE49-F238E27FC236}">
                <a16:creationId xmlns:a16="http://schemas.microsoft.com/office/drawing/2014/main" id="{F3AB9D00-8A48-4AFD-9FBE-FA47D2729D83}"/>
              </a:ext>
            </a:extLst>
          </p:cNvPr>
          <p:cNvSpPr>
            <a:spLocks noGrp="1"/>
          </p:cNvSpPr>
          <p:nvPr>
            <p:ph type="title" idx="4"/>
          </p:nvPr>
        </p:nvSpPr>
        <p:spPr>
          <a:xfrm>
            <a:off x="6494850" y="1773225"/>
            <a:ext cx="1902044" cy="381900"/>
          </a:xfrm>
        </p:spPr>
        <p:txBody>
          <a:bodyPr/>
          <a:lstStyle/>
          <a:p>
            <a:r>
              <a:rPr lang="fr-FR" dirty="0"/>
              <a:t>Git and GitHub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additive="base">
                                        <p:cTn id="7" dur="1000"/>
                                        <p:tgtEl>
                                          <p:spTgt spid="33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333"/>
                                        </p:tgtEl>
                                        <p:attrNameLst>
                                          <p:attrName>style.visibility</p:attrName>
                                        </p:attrNameLst>
                                      </p:cBhvr>
                                      <p:to>
                                        <p:strVal val="visible"/>
                                      </p:to>
                                    </p:set>
                                    <p:anim calcmode="lin" valueType="num">
                                      <p:cBhvr additive="base">
                                        <p:cTn id="11" dur="1000"/>
                                        <p:tgtEl>
                                          <p:spTgt spid="333"/>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1" fill="hold" nodeType="afterEffect">
                                  <p:stCondLst>
                                    <p:cond delay="0"/>
                                  </p:stCondLst>
                                  <p:childTnLst>
                                    <p:set>
                                      <p:cBhvr>
                                        <p:cTn id="14" dur="1" fill="hold">
                                          <p:stCondLst>
                                            <p:cond delay="0"/>
                                          </p:stCondLst>
                                        </p:cTn>
                                        <p:tgtEl>
                                          <p:spTgt spid="331"/>
                                        </p:tgtEl>
                                        <p:attrNameLst>
                                          <p:attrName>style.visibility</p:attrName>
                                        </p:attrNameLst>
                                      </p:cBhvr>
                                      <p:to>
                                        <p:strVal val="visible"/>
                                      </p:to>
                                    </p:set>
                                    <p:anim calcmode="lin" valueType="num">
                                      <p:cBhvr additive="base">
                                        <p:cTn id="15" dur="1000"/>
                                        <p:tgtEl>
                                          <p:spTgt spid="331"/>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2" presetClass="entr" presetSubtype="1" fill="hold" nodeType="afterEffect">
                                  <p:stCondLst>
                                    <p:cond delay="0"/>
                                  </p:stCondLst>
                                  <p:childTnLst>
                                    <p:set>
                                      <p:cBhvr>
                                        <p:cTn id="18" dur="1" fill="hold">
                                          <p:stCondLst>
                                            <p:cond delay="0"/>
                                          </p:stCondLst>
                                        </p:cTn>
                                        <p:tgtEl>
                                          <p:spTgt spid="332"/>
                                        </p:tgtEl>
                                        <p:attrNameLst>
                                          <p:attrName>style.visibility</p:attrName>
                                        </p:attrNameLst>
                                      </p:cBhvr>
                                      <p:to>
                                        <p:strVal val="visible"/>
                                      </p:to>
                                    </p:set>
                                    <p:anim calcmode="lin" valueType="num">
                                      <p:cBhvr additive="base">
                                        <p:cTn id="19" dur="1000"/>
                                        <p:tgtEl>
                                          <p:spTgt spid="3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7">
                                            <p:txEl>
                                              <p:pRg st="0" end="0"/>
                                            </p:txEl>
                                          </p:spTgt>
                                        </p:tgtEl>
                                        <p:attrNameLst>
                                          <p:attrName>style.visibility</p:attrName>
                                        </p:attrNameLst>
                                      </p:cBhvr>
                                      <p:to>
                                        <p:strVal val="visible"/>
                                      </p:to>
                                    </p:set>
                                    <p:anim calcmode="lin" valueType="num">
                                      <p:cBhvr additive="base">
                                        <p:cTn id="24" dur="500" fill="hold"/>
                                        <p:tgtEl>
                                          <p:spTgt spid="31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24"/>
                                        </p:tgtEl>
                                        <p:attrNameLst>
                                          <p:attrName>style.visibility</p:attrName>
                                        </p:attrNameLst>
                                      </p:cBhvr>
                                      <p:to>
                                        <p:strVal val="visible"/>
                                      </p:to>
                                    </p:set>
                                    <p:anim calcmode="lin" valueType="num">
                                      <p:cBhvr additive="base">
                                        <p:cTn id="30" dur="500" fill="hold"/>
                                        <p:tgtEl>
                                          <p:spTgt spid="324"/>
                                        </p:tgtEl>
                                        <p:attrNameLst>
                                          <p:attrName>ppt_x</p:attrName>
                                        </p:attrNameLst>
                                      </p:cBhvr>
                                      <p:tavLst>
                                        <p:tav tm="0">
                                          <p:val>
                                            <p:strVal val="#ppt_x"/>
                                          </p:val>
                                        </p:tav>
                                        <p:tav tm="100000">
                                          <p:val>
                                            <p:strVal val="#ppt_x"/>
                                          </p:val>
                                        </p:tav>
                                      </p:tavLst>
                                    </p:anim>
                                    <p:anim calcmode="lin" valueType="num">
                                      <p:cBhvr additive="base">
                                        <p:cTn id="31" dur="500" fill="hold"/>
                                        <p:tgtEl>
                                          <p:spTgt spid="32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18"/>
                                        </p:tgtEl>
                                        <p:attrNameLst>
                                          <p:attrName>style.visibility</p:attrName>
                                        </p:attrNameLst>
                                      </p:cBhvr>
                                      <p:to>
                                        <p:strVal val="visible"/>
                                      </p:to>
                                    </p:set>
                                    <p:anim calcmode="lin" valueType="num">
                                      <p:cBhvr additive="base">
                                        <p:cTn id="36" dur="500" fill="hold"/>
                                        <p:tgtEl>
                                          <p:spTgt spid="318"/>
                                        </p:tgtEl>
                                        <p:attrNameLst>
                                          <p:attrName>ppt_x</p:attrName>
                                        </p:attrNameLst>
                                      </p:cBhvr>
                                      <p:tavLst>
                                        <p:tav tm="0">
                                          <p:val>
                                            <p:strVal val="#ppt_x"/>
                                          </p:val>
                                        </p:tav>
                                        <p:tav tm="100000">
                                          <p:val>
                                            <p:strVal val="#ppt_x"/>
                                          </p:val>
                                        </p:tav>
                                      </p:tavLst>
                                    </p:anim>
                                    <p:anim calcmode="lin" valueType="num">
                                      <p:cBhvr additive="base">
                                        <p:cTn id="37"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p:bldP spid="32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4">
            <a:hlinkClick r:id="rId3" action="ppaction://hlinksldjump"/>
          </p:cNvPr>
          <p:cNvSpPr txBox="1">
            <a:spLocks noGrp="1"/>
          </p:cNvSpPr>
          <p:nvPr>
            <p:ph type="title" idx="4"/>
          </p:nvPr>
        </p:nvSpPr>
        <p:spPr>
          <a:xfrm>
            <a:off x="2477100" y="1772447"/>
            <a:ext cx="657000" cy="7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1" name="Google Shape;351;p54"/>
          <p:cNvSpPr txBox="1">
            <a:spLocks noGrp="1"/>
          </p:cNvSpPr>
          <p:nvPr>
            <p:ph type="subTitle" idx="1"/>
          </p:nvPr>
        </p:nvSpPr>
        <p:spPr>
          <a:xfrm flipH="1">
            <a:off x="3001193" y="1280672"/>
            <a:ext cx="5604924" cy="284700"/>
          </a:xfrm>
          <a:prstGeom prst="rect">
            <a:avLst/>
          </a:prstGeom>
        </p:spPr>
        <p:txBody>
          <a:bodyPr spcFirstLastPara="1" wrap="square" lIns="91425" tIns="91425" rIns="91425" bIns="91425" anchor="ctr" anchorCtr="0">
            <a:noAutofit/>
          </a:bodyPr>
          <a:lstStyle/>
          <a:p>
            <a:pPr marL="0" lvl="0" indent="0"/>
            <a:r>
              <a:rPr lang="en-US" sz="1800" dirty="0">
                <a:latin typeface="Calibri" panose="020F0502020204030204" pitchFamily="34" charset="0"/>
                <a:ea typeface="Calibri" panose="020F0502020204030204" pitchFamily="34" charset="0"/>
                <a:cs typeface="Arial" panose="020B0604020202020204" pitchFamily="34" charset="0"/>
              </a:rPr>
              <a:t>what is </a:t>
            </a:r>
            <a:r>
              <a:rPr lang="en-US" sz="1800" dirty="0" err="1">
                <a:latin typeface="Calibri" panose="020F0502020204030204" pitchFamily="34" charset="0"/>
                <a:ea typeface="Calibri" panose="020F0502020204030204" pitchFamily="34" charset="0"/>
                <a:cs typeface="Arial" panose="020B0604020202020204" pitchFamily="34" charset="0"/>
              </a:rPr>
              <a:t>nformation</a:t>
            </a:r>
            <a:r>
              <a:rPr lang="en-US" sz="1800" dirty="0">
                <a:latin typeface="Calibri" panose="020F0502020204030204" pitchFamily="34" charset="0"/>
                <a:ea typeface="Calibri" panose="020F0502020204030204" pitchFamily="34" charset="0"/>
                <a:cs typeface="Arial" panose="020B0604020202020204" pitchFamily="34" charset="0"/>
              </a:rPr>
              <a:t> and Communication Technologies </a:t>
            </a:r>
            <a:endParaRPr sz="1800" dirty="0"/>
          </a:p>
        </p:txBody>
      </p:sp>
      <p:sp>
        <p:nvSpPr>
          <p:cNvPr id="353" name="Google Shape;353;p54">
            <a:hlinkClick r:id="rId4" action="ppaction://hlinksldjump"/>
          </p:cNvPr>
          <p:cNvSpPr txBox="1">
            <a:spLocks noGrp="1"/>
          </p:cNvSpPr>
          <p:nvPr>
            <p:ph type="title" idx="2"/>
          </p:nvPr>
        </p:nvSpPr>
        <p:spPr>
          <a:xfrm>
            <a:off x="2477100" y="1022775"/>
            <a:ext cx="657000" cy="7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54" name="Google Shape;354;p54"/>
          <p:cNvSpPr txBox="1">
            <a:spLocks noGrp="1"/>
          </p:cNvSpPr>
          <p:nvPr>
            <p:ph type="title"/>
          </p:nvPr>
        </p:nvSpPr>
        <p:spPr>
          <a:xfrm>
            <a:off x="1087507" y="378225"/>
            <a:ext cx="7283643" cy="5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endParaRPr dirty="0"/>
          </a:p>
        </p:txBody>
      </p:sp>
      <p:sp>
        <p:nvSpPr>
          <p:cNvPr id="369" name="Google Shape;369;p54"/>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54"/>
          <p:cNvGrpSpPr/>
          <p:nvPr/>
        </p:nvGrpSpPr>
        <p:grpSpPr>
          <a:xfrm>
            <a:off x="629692" y="1105264"/>
            <a:ext cx="144992" cy="269768"/>
            <a:chOff x="629692" y="1105264"/>
            <a:chExt cx="144992" cy="269768"/>
          </a:xfrm>
        </p:grpSpPr>
        <p:sp>
          <p:nvSpPr>
            <p:cNvPr id="371" name="Google Shape;371;p54"/>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4"/>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54">
            <a:hlinkClick r:id="rId5"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374" name="Google Shape;374;p54"/>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a:p>
        </p:txBody>
      </p:sp>
      <p:sp>
        <p:nvSpPr>
          <p:cNvPr id="375" name="Google Shape;375;p54">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76" name="Google Shape;376;p54">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4" name="Sous-titre 23">
            <a:extLst>
              <a:ext uri="{FF2B5EF4-FFF2-40B4-BE49-F238E27FC236}">
                <a16:creationId xmlns:a16="http://schemas.microsoft.com/office/drawing/2014/main" id="{87B0B0B5-E243-468C-8FA5-1297F90313D3}"/>
              </a:ext>
            </a:extLst>
          </p:cNvPr>
          <p:cNvSpPr>
            <a:spLocks noGrp="1"/>
          </p:cNvSpPr>
          <p:nvPr>
            <p:ph type="subTitle" idx="5"/>
          </p:nvPr>
        </p:nvSpPr>
        <p:spPr>
          <a:xfrm flipH="1">
            <a:off x="3139505" y="2008700"/>
            <a:ext cx="5466611" cy="388718"/>
          </a:xfrm>
        </p:spPr>
        <p:txBody>
          <a:bodyPr/>
          <a:lstStyle/>
          <a:p>
            <a:r>
              <a:rPr lang="en-US">
                <a:latin typeface="Calibri" panose="020F0502020204030204" pitchFamily="34" charset="0"/>
                <a:ea typeface="Calibri" panose="020F0502020204030204" pitchFamily="34" charset="0"/>
                <a:cs typeface="Arial" panose="020B0604020202020204" pitchFamily="34" charset="0"/>
              </a:rPr>
              <a:t>Some examples about </a:t>
            </a:r>
            <a:r>
              <a:rPr lang="fr-FR" dirty="0">
                <a:latin typeface="Calibri" panose="020F0502020204030204" pitchFamily="34" charset="0"/>
                <a:ea typeface="Calibri" panose="020F0502020204030204" pitchFamily="34" charset="0"/>
                <a:cs typeface="Arial" panose="020B0604020202020204" pitchFamily="34" charset="0"/>
              </a:rPr>
              <a:t>Information and Communication Technologies </a:t>
            </a:r>
            <a:endParaRPr lang="fr-FR" dirty="0"/>
          </a:p>
        </p:txBody>
      </p:sp>
      <p:pic>
        <p:nvPicPr>
          <p:cNvPr id="5" name="Image 4">
            <a:extLst>
              <a:ext uri="{FF2B5EF4-FFF2-40B4-BE49-F238E27FC236}">
                <a16:creationId xmlns:a16="http://schemas.microsoft.com/office/drawing/2014/main" id="{5FE91CA2-4610-45B5-B3B1-B13A2B237758}"/>
              </a:ext>
            </a:extLst>
          </p:cNvPr>
          <p:cNvPicPr>
            <a:picLocks noChangeAspect="1"/>
          </p:cNvPicPr>
          <p:nvPr/>
        </p:nvPicPr>
        <p:blipFill>
          <a:blip r:embed="rId6"/>
          <a:stretch>
            <a:fillRect/>
          </a:stretch>
        </p:blipFill>
        <p:spPr>
          <a:xfrm>
            <a:off x="2805600" y="2905061"/>
            <a:ext cx="5010978" cy="19155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anim calcmode="lin" valueType="num">
                                      <p:cBhvr additive="base">
                                        <p:cTn id="7" dur="500" fill="hold"/>
                                        <p:tgtEl>
                                          <p:spTgt spid="3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 calcmode="lin" valueType="num">
                                      <p:cBhvr additive="base">
                                        <p:cTn id="1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5"/>
          <p:cNvSpPr txBox="1">
            <a:spLocks noGrp="1"/>
          </p:cNvSpPr>
          <p:nvPr>
            <p:ph type="title"/>
          </p:nvPr>
        </p:nvSpPr>
        <p:spPr>
          <a:xfrm>
            <a:off x="1253753" y="433096"/>
            <a:ext cx="6636493" cy="5056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Introduction</a:t>
            </a:r>
            <a:endParaRPr sz="2000" dirty="0"/>
          </a:p>
        </p:txBody>
      </p:sp>
      <p:sp>
        <p:nvSpPr>
          <p:cNvPr id="382" name="Google Shape;382;p55"/>
          <p:cNvSpPr txBox="1">
            <a:spLocks noGrp="1"/>
          </p:cNvSpPr>
          <p:nvPr>
            <p:ph type="subTitle" idx="1"/>
          </p:nvPr>
        </p:nvSpPr>
        <p:spPr>
          <a:xfrm>
            <a:off x="833922" y="971352"/>
            <a:ext cx="7520053" cy="587626"/>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2000" b="1" dirty="0">
                <a:latin typeface="Calibri" panose="020F0502020204030204" pitchFamily="34" charset="0"/>
                <a:ea typeface="Calibri" panose="020F0502020204030204" pitchFamily="34" charset="0"/>
                <a:cs typeface="Arial" panose="020B0604020202020204" pitchFamily="34" charset="0"/>
              </a:rPr>
              <a:t>what is information and Communication Technologies (ICT)?</a:t>
            </a:r>
            <a:endParaRPr lang="fr-FR" sz="2000" dirty="0">
              <a:latin typeface="Calibri" panose="020F0502020204030204" pitchFamily="34" charset="0"/>
              <a:ea typeface="Calibri" panose="020F0502020204030204" pitchFamily="34" charset="0"/>
              <a:cs typeface="Arial" panose="020B0604020202020204" pitchFamily="34" charset="0"/>
            </a:endParaRPr>
          </a:p>
          <a:p>
            <a:pPr marL="0" lvl="0" indent="0">
              <a:spcBef>
                <a:spcPts val="1600"/>
              </a:spcBef>
            </a:pPr>
            <a:r>
              <a:rPr lang="fr-FR" b="1" dirty="0">
                <a:latin typeface="Calibri" panose="020F0502020204030204" pitchFamily="34" charset="0"/>
                <a:ea typeface="Calibri" panose="020F0502020204030204" pitchFamily="34" charset="0"/>
                <a:cs typeface="Arial" panose="020B0604020202020204" pitchFamily="34" charset="0"/>
              </a:rPr>
              <a:t> </a:t>
            </a:r>
            <a:endParaRPr dirty="0"/>
          </a:p>
        </p:txBody>
      </p:sp>
      <p:sp>
        <p:nvSpPr>
          <p:cNvPr id="383" name="Google Shape;383;p55"/>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55"/>
          <p:cNvGrpSpPr/>
          <p:nvPr/>
        </p:nvGrpSpPr>
        <p:grpSpPr>
          <a:xfrm>
            <a:off x="629692" y="1105264"/>
            <a:ext cx="144992" cy="269768"/>
            <a:chOff x="629692" y="1105264"/>
            <a:chExt cx="144992" cy="269768"/>
          </a:xfrm>
        </p:grpSpPr>
        <p:sp>
          <p:nvSpPr>
            <p:cNvPr id="385" name="Google Shape;385;p55"/>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5"/>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55">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388" name="Google Shape;388;p55"/>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a:p>
        </p:txBody>
      </p:sp>
      <p:sp>
        <p:nvSpPr>
          <p:cNvPr id="389" name="Google Shape;389;p55">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90" name="Google Shape;390;p55">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486FFF88-8FD5-423C-A024-4D8744EE9333}"/>
              </a:ext>
            </a:extLst>
          </p:cNvPr>
          <p:cNvSpPr/>
          <p:nvPr/>
        </p:nvSpPr>
        <p:spPr>
          <a:xfrm>
            <a:off x="690540" y="1757306"/>
            <a:ext cx="7652093" cy="2978764"/>
          </a:xfrm>
          <a:prstGeom prst="rect">
            <a:avLst/>
          </a:prstGeom>
        </p:spPr>
        <p:txBody>
          <a:bodyPr wrap="square">
            <a:spAutoFit/>
          </a:bodyPr>
          <a:lstStyle/>
          <a:p>
            <a:pPr>
              <a:lnSpc>
                <a:spcPct val="107000"/>
              </a:lnSpc>
              <a:spcAft>
                <a:spcPts val="800"/>
              </a:spcAft>
            </a:pPr>
            <a:r>
              <a:rPr lang="en-US" sz="1600" dirty="0">
                <a:solidFill>
                  <a:schemeClr val="accent1"/>
                </a:solidFill>
                <a:latin typeface="Calibri" panose="020F0502020204030204" pitchFamily="34" charset="0"/>
                <a:ea typeface="Calibri" panose="020F0502020204030204" pitchFamily="34" charset="0"/>
                <a:cs typeface="Arial" panose="020B0604020202020204" pitchFamily="34" charset="0"/>
              </a:rPr>
              <a:t>Information and Communication Technologies (ICT) encompass a wide range of technological tools and resources used to transmit, store, create, share, or exchange information. This includes computers, the Internet, live and recorded broadcasting technologies, and telephony. ICT is the infrastructure and components that enable modern computing, with the goal of improving the way humans create, process, and share data or information with each other. It also encompasses emerging technologies such as 5G/6G, Web3, and quantum computing, as well as traditional technologies like landline telephones, radio, and television. ICT is a rapidly growing field that plays a vital role in various areas, including business, education, medicine, and real-world problem-solving. The proper application and use of ICT technologies can benefit individuals and organizations across different sectors .</a:t>
            </a:r>
            <a:endParaRPr lang="fr-FR" sz="16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2">
                                            <p:txEl>
                                              <p:pRg st="0" end="0"/>
                                            </p:txEl>
                                          </p:spTgt>
                                        </p:tgtEl>
                                        <p:attrNameLst>
                                          <p:attrName>style.visibility</p:attrName>
                                        </p:attrNameLst>
                                      </p:cBhvr>
                                      <p:to>
                                        <p:strVal val="visible"/>
                                      </p:to>
                                    </p:set>
                                    <p:animEffect transition="in" filter="barn(inVertical)">
                                      <p:cBhvr>
                                        <p:cTn id="7" dur="500"/>
                                        <p:tgtEl>
                                          <p:spTgt spid="3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82">
                                            <p:txEl>
                                              <p:pRg st="1" end="1"/>
                                            </p:txEl>
                                          </p:spTgt>
                                        </p:tgtEl>
                                        <p:attrNameLst>
                                          <p:attrName>style.visibility</p:attrName>
                                        </p:attrNameLst>
                                      </p:cBhvr>
                                      <p:to>
                                        <p:strVal val="visible"/>
                                      </p:to>
                                    </p:set>
                                    <p:animEffect transition="in" filter="barn(inVertical)">
                                      <p:cBhvr>
                                        <p:cTn id="12" dur="500"/>
                                        <p:tgtEl>
                                          <p:spTgt spid="3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8" name="Google Shape;398;p56"/>
          <p:cNvSpPr txBox="1">
            <a:spLocks noGrp="1"/>
          </p:cNvSpPr>
          <p:nvPr>
            <p:ph type="title"/>
          </p:nvPr>
        </p:nvSpPr>
        <p:spPr>
          <a:xfrm>
            <a:off x="1026826" y="378225"/>
            <a:ext cx="7337685" cy="515100"/>
          </a:xfrm>
          <a:prstGeom prst="rect">
            <a:avLst/>
          </a:prstGeom>
        </p:spPr>
        <p:txBody>
          <a:bodyPr spcFirstLastPara="1" wrap="square" lIns="91425" tIns="91425" rIns="91425" bIns="91425" anchor="t" anchorCtr="0">
            <a:noAutofit/>
          </a:bodyPr>
          <a:lstStyle/>
          <a:p>
            <a:pPr lvl="0" algn="ctr"/>
            <a:r>
              <a:rPr lang="en-US" dirty="0">
                <a:solidFill>
                  <a:srgbClr val="FFFFFF"/>
                </a:solidFill>
              </a:rPr>
              <a:t>Introduction</a:t>
            </a:r>
            <a:br>
              <a:rPr lang="en-US" dirty="0">
                <a:solidFill>
                  <a:srgbClr val="FFFFFF"/>
                </a:solidFill>
              </a:rPr>
            </a:br>
            <a:endParaRPr dirty="0"/>
          </a:p>
        </p:txBody>
      </p:sp>
      <p:sp>
        <p:nvSpPr>
          <p:cNvPr id="439" name="Google Shape;439;p56"/>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56"/>
          <p:cNvGrpSpPr/>
          <p:nvPr/>
        </p:nvGrpSpPr>
        <p:grpSpPr>
          <a:xfrm>
            <a:off x="629692" y="1105264"/>
            <a:ext cx="144992" cy="269768"/>
            <a:chOff x="629692" y="1105264"/>
            <a:chExt cx="144992" cy="269768"/>
          </a:xfrm>
        </p:grpSpPr>
        <p:sp>
          <p:nvSpPr>
            <p:cNvPr id="441" name="Google Shape;441;p56"/>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6"/>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56">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444" name="Google Shape;444;p56"/>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a:p>
        </p:txBody>
      </p:sp>
      <p:sp>
        <p:nvSpPr>
          <p:cNvPr id="445" name="Google Shape;445;p56">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46" name="Google Shape;446;p56">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40859E58-55A3-400E-8B2E-5D2AAE236099}"/>
              </a:ext>
            </a:extLst>
          </p:cNvPr>
          <p:cNvSpPr/>
          <p:nvPr/>
        </p:nvSpPr>
        <p:spPr>
          <a:xfrm>
            <a:off x="1120279" y="1325689"/>
            <a:ext cx="6112475" cy="707886"/>
          </a:xfrm>
          <a:prstGeom prst="rect">
            <a:avLst/>
          </a:prstGeom>
        </p:spPr>
        <p:txBody>
          <a:bodyPr wrap="square">
            <a:spAutoFit/>
          </a:bodyPr>
          <a:lstStyle/>
          <a:p>
            <a:r>
              <a:rPr lang="en-US" sz="2000" b="1" dirty="0">
                <a:solidFill>
                  <a:schemeClr val="accent1"/>
                </a:solidFill>
                <a:latin typeface="Calibri" panose="020F0502020204030204" pitchFamily="34" charset="0"/>
                <a:ea typeface="Calibri" panose="020F0502020204030204" pitchFamily="34" charset="0"/>
                <a:cs typeface="Arial" panose="020B0604020202020204" pitchFamily="34" charset="0"/>
              </a:rPr>
              <a:t>Some examples about </a:t>
            </a:r>
            <a:r>
              <a:rPr lang="fr-FR" sz="2000" b="1" dirty="0">
                <a:solidFill>
                  <a:schemeClr val="accent1"/>
                </a:solidFill>
                <a:latin typeface="Calibri" panose="020F0502020204030204" pitchFamily="34" charset="0"/>
                <a:ea typeface="Calibri" panose="020F0502020204030204" pitchFamily="34" charset="0"/>
                <a:cs typeface="Arial" panose="020B0604020202020204" pitchFamily="34" charset="0"/>
              </a:rPr>
              <a:t>Information and Communication Technologies </a:t>
            </a:r>
            <a:endParaRPr lang="fr-FR" sz="2000" dirty="0">
              <a:solidFill>
                <a:schemeClr val="accent1"/>
              </a:solidFill>
            </a:endParaRPr>
          </a:p>
        </p:txBody>
      </p:sp>
      <p:sp>
        <p:nvSpPr>
          <p:cNvPr id="6" name="Rectangle 5">
            <a:extLst>
              <a:ext uri="{FF2B5EF4-FFF2-40B4-BE49-F238E27FC236}">
                <a16:creationId xmlns:a16="http://schemas.microsoft.com/office/drawing/2014/main" id="{32F2E03B-2427-47CA-8FFF-E55B191E7175}"/>
              </a:ext>
            </a:extLst>
          </p:cNvPr>
          <p:cNvSpPr/>
          <p:nvPr/>
        </p:nvSpPr>
        <p:spPr>
          <a:xfrm>
            <a:off x="1120279" y="2265298"/>
            <a:ext cx="5826087" cy="2174378"/>
          </a:xfrm>
          <a:prstGeom prst="rect">
            <a:avLst/>
          </a:prstGeom>
        </p:spPr>
        <p:txBody>
          <a:bodyPr wrap="square">
            <a:spAutoFit/>
          </a:bodyPr>
          <a:lstStyle/>
          <a:p>
            <a:pPr>
              <a:lnSpc>
                <a:spcPct val="107000"/>
              </a:lnSpc>
              <a:spcAft>
                <a:spcPts val="800"/>
              </a:spcAft>
            </a:pPr>
            <a:r>
              <a:rPr lang="en-US" sz="1600" dirty="0">
                <a:solidFill>
                  <a:schemeClr val="accent1"/>
                </a:solidFill>
                <a:latin typeface="Calibri" panose="020F0502020204030204" pitchFamily="34" charset="0"/>
                <a:ea typeface="Calibri" panose="020F0502020204030204" pitchFamily="34" charset="0"/>
                <a:cs typeface="Arial" panose="020B0604020202020204" pitchFamily="34" charset="0"/>
              </a:rPr>
              <a:t>• Computers and laptops.</a:t>
            </a:r>
            <a:endParaRPr lang="fr-FR" sz="16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solidFill>
                  <a:schemeClr val="accent1"/>
                </a:solidFill>
                <a:latin typeface="Calibri" panose="020F0502020204030204" pitchFamily="34" charset="0"/>
                <a:ea typeface="Calibri" panose="020F0502020204030204" pitchFamily="34" charset="0"/>
                <a:cs typeface="Arial" panose="020B0604020202020204" pitchFamily="34" charset="0"/>
              </a:rPr>
              <a:t> • Smartphones and tablets.</a:t>
            </a:r>
            <a:endParaRPr lang="fr-FR" sz="16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solidFill>
                  <a:schemeClr val="accent1"/>
                </a:solidFill>
                <a:latin typeface="Calibri" panose="020F0502020204030204" pitchFamily="34" charset="0"/>
                <a:ea typeface="Calibri" panose="020F0502020204030204" pitchFamily="34" charset="0"/>
                <a:cs typeface="Arial" panose="020B0604020202020204" pitchFamily="34" charset="0"/>
              </a:rPr>
              <a:t> • The Internet and Wi-Fi.</a:t>
            </a:r>
            <a:endParaRPr lang="fr-FR" sz="16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solidFill>
                  <a:schemeClr val="accent1"/>
                </a:solidFill>
                <a:latin typeface="Calibri" panose="020F0502020204030204" pitchFamily="34" charset="0"/>
                <a:ea typeface="Calibri" panose="020F0502020204030204" pitchFamily="34" charset="0"/>
                <a:cs typeface="Arial" panose="020B0604020202020204" pitchFamily="34" charset="0"/>
              </a:rPr>
              <a:t> • Social media platforms such as Facebook, Twitter, and Instagram.</a:t>
            </a:r>
            <a:endParaRPr lang="fr-FR" sz="16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solidFill>
                  <a:schemeClr val="accent1"/>
                </a:solidFill>
                <a:latin typeface="Calibri" panose="020F0502020204030204" pitchFamily="34" charset="0"/>
                <a:ea typeface="Calibri" panose="020F0502020204030204" pitchFamily="34" charset="0"/>
                <a:cs typeface="Arial" panose="020B0604020202020204" pitchFamily="34" charset="0"/>
              </a:rPr>
              <a:t> • Email and instant messaging services.</a:t>
            </a:r>
            <a:endParaRPr lang="fr-FR" sz="16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600" dirty="0">
                <a:solidFill>
                  <a:schemeClr val="accent1"/>
                </a:solidFill>
                <a:latin typeface="Calibri" panose="020F0502020204030204" pitchFamily="34" charset="0"/>
                <a:ea typeface="Calibri" panose="020F0502020204030204" pitchFamily="34" charset="0"/>
                <a:cs typeface="Arial" panose="020B0604020202020204" pitchFamily="34" charset="0"/>
              </a:rPr>
              <a:t> • Video conferencing and distance learning tools.</a:t>
            </a:r>
            <a:endParaRPr lang="fr-FR" sz="16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p:txBody>
      </p:sp>
      <p:pic>
        <p:nvPicPr>
          <p:cNvPr id="4" name="Image 3">
            <a:extLst>
              <a:ext uri="{FF2B5EF4-FFF2-40B4-BE49-F238E27FC236}">
                <a16:creationId xmlns:a16="http://schemas.microsoft.com/office/drawing/2014/main" id="{8DB75926-2534-4339-B54A-08791A18AE45}"/>
              </a:ext>
            </a:extLst>
          </p:cNvPr>
          <p:cNvPicPr>
            <a:picLocks noChangeAspect="1"/>
          </p:cNvPicPr>
          <p:nvPr/>
        </p:nvPicPr>
        <p:blipFill>
          <a:blip r:embed="rId4"/>
          <a:stretch>
            <a:fillRect/>
          </a:stretch>
        </p:blipFill>
        <p:spPr>
          <a:xfrm flipH="1">
            <a:off x="7282012" y="1870162"/>
            <a:ext cx="1483418" cy="12547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barn(inVertical)">
                                      <p:cBhvr>
                                        <p:cTn id="13" dur="500"/>
                                        <p:tgtEl>
                                          <p:spTgt spid="6">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barn(inVertical)">
                                      <p:cBhvr>
                                        <p:cTn id="16" dur="500"/>
                                        <p:tgtEl>
                                          <p:spTgt spid="6">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barn(inVertical)">
                                      <p:cBhvr>
                                        <p:cTn id="19" dur="500"/>
                                        <p:tgtEl>
                                          <p:spTgt spid="6">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arn(inVertical)">
                                      <p:cBhvr>
                                        <p:cTn id="22" dur="500"/>
                                        <p:tgtEl>
                                          <p:spTgt spid="6">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barn(inVertical)">
                                      <p:cBhvr>
                                        <p:cTn id="25" dur="500"/>
                                        <p:tgtEl>
                                          <p:spTgt spid="6">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barn(inVertical)">
                                      <p:cBhvr>
                                        <p:cTn id="2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3" name="Google Shape;483;p58"/>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58"/>
          <p:cNvGrpSpPr/>
          <p:nvPr/>
        </p:nvGrpSpPr>
        <p:grpSpPr>
          <a:xfrm>
            <a:off x="629692" y="1105264"/>
            <a:ext cx="144992" cy="269768"/>
            <a:chOff x="629692" y="1105264"/>
            <a:chExt cx="144992" cy="269768"/>
          </a:xfrm>
        </p:grpSpPr>
        <p:sp>
          <p:nvSpPr>
            <p:cNvPr id="485" name="Google Shape;485;p58"/>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8"/>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58">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488" name="Google Shape;488;p58">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489" name="Google Shape;489;p58">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90" name="Google Shape;490;p58">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 name="Titre 2">
            <a:extLst>
              <a:ext uri="{FF2B5EF4-FFF2-40B4-BE49-F238E27FC236}">
                <a16:creationId xmlns:a16="http://schemas.microsoft.com/office/drawing/2014/main" id="{EF7C3799-992E-437C-8A59-34C04C617599}"/>
              </a:ext>
            </a:extLst>
          </p:cNvPr>
          <p:cNvSpPr>
            <a:spLocks noGrp="1"/>
          </p:cNvSpPr>
          <p:nvPr>
            <p:ph type="title"/>
          </p:nvPr>
        </p:nvSpPr>
        <p:spPr>
          <a:xfrm>
            <a:off x="1087507" y="378225"/>
            <a:ext cx="7283643" cy="515100"/>
          </a:xfrm>
        </p:spPr>
        <p:txBody>
          <a:bodyPr/>
          <a:lstStyle/>
          <a:p>
            <a:pPr lvl="0" algn="ctr"/>
            <a:r>
              <a:rPr lang="en-US" dirty="0">
                <a:solidFill>
                  <a:srgbClr val="FFFFFF"/>
                </a:solidFill>
              </a:rPr>
              <a:t>Introduction</a:t>
            </a:r>
            <a:br>
              <a:rPr lang="en-US" dirty="0">
                <a:solidFill>
                  <a:srgbClr val="FFFFFF"/>
                </a:solidFill>
              </a:rPr>
            </a:br>
            <a:endParaRPr lang="fr-FR" dirty="0"/>
          </a:p>
        </p:txBody>
      </p:sp>
      <p:sp>
        <p:nvSpPr>
          <p:cNvPr id="4" name="Rectangle 3">
            <a:extLst>
              <a:ext uri="{FF2B5EF4-FFF2-40B4-BE49-F238E27FC236}">
                <a16:creationId xmlns:a16="http://schemas.microsoft.com/office/drawing/2014/main" id="{75033EAE-A2CA-4E63-B7FF-BE423C299C2F}"/>
              </a:ext>
            </a:extLst>
          </p:cNvPr>
          <p:cNvSpPr/>
          <p:nvPr/>
        </p:nvSpPr>
        <p:spPr>
          <a:xfrm>
            <a:off x="916826" y="1631307"/>
            <a:ext cx="6375322" cy="2666692"/>
          </a:xfrm>
          <a:prstGeom prst="rect">
            <a:avLst/>
          </a:prstGeom>
        </p:spPr>
        <p:txBody>
          <a:bodyPr wrap="square">
            <a:spAutoFit/>
          </a:bodyPr>
          <a:lstStyle/>
          <a:p>
            <a:pPr>
              <a:lnSpc>
                <a:spcPct val="107000"/>
              </a:lnSpc>
              <a:spcAft>
                <a:spcPts val="800"/>
              </a:spcAft>
            </a:pPr>
            <a:r>
              <a:rPr lang="en-US" sz="1800" dirty="0">
                <a:solidFill>
                  <a:schemeClr val="accent1"/>
                </a:solidFill>
                <a:latin typeface="Calibri" panose="020F0502020204030204" pitchFamily="34" charset="0"/>
                <a:ea typeface="Calibri" panose="020F0502020204030204" pitchFamily="34" charset="0"/>
                <a:cs typeface="Arial" panose="020B0604020202020204" pitchFamily="34" charset="0"/>
              </a:rPr>
              <a:t>• Live video streaming platforms such as YouTube and Twitch.</a:t>
            </a:r>
            <a:endParaRPr lang="fr-FR" sz="18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solidFill>
                  <a:schemeClr val="accent1"/>
                </a:solidFill>
                <a:latin typeface="Calibri" panose="020F0502020204030204" pitchFamily="34" charset="0"/>
                <a:ea typeface="Calibri" panose="020F0502020204030204" pitchFamily="34" charset="0"/>
                <a:cs typeface="Arial" panose="020B0604020202020204" pitchFamily="34" charset="0"/>
              </a:rPr>
              <a:t> • Cloud computing services such as Google Drive and Dropbox.</a:t>
            </a:r>
            <a:endParaRPr lang="fr-FR" sz="18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solidFill>
                  <a:schemeClr val="accent1"/>
                </a:solidFill>
                <a:latin typeface="Calibri" panose="020F0502020204030204" pitchFamily="34" charset="0"/>
                <a:ea typeface="Calibri" panose="020F0502020204030204" pitchFamily="34" charset="0"/>
                <a:cs typeface="Arial" panose="020B0604020202020204" pitchFamily="34" charset="0"/>
              </a:rPr>
              <a:t> • Electronic health records and telemedicine technologies.</a:t>
            </a:r>
            <a:endParaRPr lang="fr-FR" sz="18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solidFill>
                  <a:schemeClr val="accent1"/>
                </a:solidFill>
                <a:latin typeface="Calibri" panose="020F0502020204030204" pitchFamily="34" charset="0"/>
                <a:ea typeface="Calibri" panose="020F0502020204030204" pitchFamily="34" charset="0"/>
                <a:cs typeface="Arial" panose="020B0604020202020204" pitchFamily="34" charset="0"/>
              </a:rPr>
              <a:t> • Digital broadcasting technologies such as satellite and cable TV.</a:t>
            </a:r>
            <a:endParaRPr lang="fr-FR" sz="18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solidFill>
                  <a:schemeClr val="accent1"/>
                </a:solidFill>
                <a:latin typeface="Calibri" panose="020F0502020204030204" pitchFamily="34" charset="0"/>
                <a:ea typeface="Calibri" panose="020F0502020204030204" pitchFamily="34" charset="0"/>
                <a:cs typeface="Arial" panose="020B0604020202020204" pitchFamily="34" charset="0"/>
              </a:rPr>
              <a:t> • Radio and television broadcasting technologies.</a:t>
            </a:r>
            <a:endParaRPr lang="fr-FR" sz="18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solidFill>
                  <a:schemeClr val="accent1"/>
                </a:solidFill>
                <a:latin typeface="Calibri" panose="020F0502020204030204" pitchFamily="34" charset="0"/>
                <a:ea typeface="Calibri" panose="020F0502020204030204" pitchFamily="34" charset="0"/>
                <a:cs typeface="Arial" panose="020B0604020202020204" pitchFamily="34" charset="0"/>
              </a:rPr>
              <a:t> • Wearable technology such as smartwatches and fitness trackers.</a:t>
            </a:r>
            <a:endParaRPr lang="fr-FR" sz="1800" dirty="0">
              <a:latin typeface="Calibri" panose="020F0502020204030204" pitchFamily="34" charset="0"/>
              <a:ea typeface="Calibri" panose="020F0502020204030204" pitchFamily="34" charset="0"/>
              <a:cs typeface="Arial" panose="020B0604020202020204" pitchFamily="34" charset="0"/>
            </a:endParaRPr>
          </a:p>
        </p:txBody>
      </p:sp>
      <p:pic>
        <p:nvPicPr>
          <p:cNvPr id="7" name="Image 6">
            <a:extLst>
              <a:ext uri="{FF2B5EF4-FFF2-40B4-BE49-F238E27FC236}">
                <a16:creationId xmlns:a16="http://schemas.microsoft.com/office/drawing/2014/main" id="{94D55731-864D-440E-A0B0-7823AFC0D9C0}"/>
              </a:ext>
            </a:extLst>
          </p:cNvPr>
          <p:cNvPicPr>
            <a:picLocks noChangeAspect="1"/>
          </p:cNvPicPr>
          <p:nvPr/>
        </p:nvPicPr>
        <p:blipFill>
          <a:blip r:embed="rId5"/>
          <a:stretch>
            <a:fillRect/>
          </a:stretch>
        </p:blipFill>
        <p:spPr>
          <a:xfrm>
            <a:off x="7232484" y="1369939"/>
            <a:ext cx="1625397" cy="1625397"/>
          </a:xfrm>
          <a:prstGeom prst="rect">
            <a:avLst/>
          </a:prstGeom>
          <a:solidFill>
            <a:schemeClr val="accent3">
              <a:lumMod val="90000"/>
            </a:schemeClr>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arn(inVertical)">
                                      <p:cBhvr>
                                        <p:cTn id="16" dur="500"/>
                                        <p:tgtEl>
                                          <p:spTgt spid="4">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arn(inVertical)">
                                      <p:cBhvr>
                                        <p:cTn id="19" dur="500"/>
                                        <p:tgtEl>
                                          <p:spTgt spid="4">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arn(inVertical)">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txBox="1">
            <a:spLocks noGrp="1"/>
          </p:cNvSpPr>
          <p:nvPr>
            <p:ph type="title"/>
          </p:nvPr>
        </p:nvSpPr>
        <p:spPr>
          <a:xfrm>
            <a:off x="1618938" y="378225"/>
            <a:ext cx="6752162" cy="528680"/>
          </a:xfrm>
          <a:prstGeom prst="rect">
            <a:avLst/>
          </a:prstGeom>
        </p:spPr>
        <p:txBody>
          <a:bodyPr spcFirstLastPara="1" wrap="square" lIns="91425" tIns="91425" rIns="91425" bIns="91425" anchor="t" anchorCtr="0">
            <a:noAutofit/>
          </a:bodyPr>
          <a:lstStyle/>
          <a:p>
            <a:pPr lvl="0" algn="ctr"/>
            <a:r>
              <a:rPr lang="fr-FR" sz="2000" dirty="0">
                <a:solidFill>
                  <a:srgbClr val="FFFFFF"/>
                </a:solidFill>
              </a:rPr>
              <a:t>Google services</a:t>
            </a:r>
            <a:br>
              <a:rPr lang="fr-FR" sz="1600" dirty="0">
                <a:solidFill>
                  <a:srgbClr val="FFFFFF"/>
                </a:solidFill>
              </a:rPr>
            </a:br>
            <a:endParaRPr dirty="0"/>
          </a:p>
        </p:txBody>
      </p:sp>
      <p:sp>
        <p:nvSpPr>
          <p:cNvPr id="510" name="Google Shape;510;p59"/>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59"/>
          <p:cNvGrpSpPr/>
          <p:nvPr/>
        </p:nvGrpSpPr>
        <p:grpSpPr>
          <a:xfrm>
            <a:off x="629692" y="1105264"/>
            <a:ext cx="144992" cy="269768"/>
            <a:chOff x="629692" y="1105264"/>
            <a:chExt cx="144992" cy="269768"/>
          </a:xfrm>
        </p:grpSpPr>
        <p:sp>
          <p:nvSpPr>
            <p:cNvPr id="512" name="Google Shape;512;p59"/>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9"/>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59">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15" name="Google Shape;515;p59">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16" name="Google Shape;516;p59">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17" name="Google Shape;517;p59">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4" name="Rectangle 3">
            <a:extLst>
              <a:ext uri="{FF2B5EF4-FFF2-40B4-BE49-F238E27FC236}">
                <a16:creationId xmlns:a16="http://schemas.microsoft.com/office/drawing/2014/main" id="{AF838F6E-48A6-423B-8B43-B4C6055D224F}"/>
              </a:ext>
            </a:extLst>
          </p:cNvPr>
          <p:cNvSpPr/>
          <p:nvPr/>
        </p:nvSpPr>
        <p:spPr>
          <a:xfrm>
            <a:off x="492045" y="1240470"/>
            <a:ext cx="8016767" cy="3438505"/>
          </a:xfrm>
          <a:prstGeom prst="rect">
            <a:avLst/>
          </a:prstGeom>
        </p:spPr>
        <p:txBody>
          <a:bodyPr wrap="square">
            <a:spAutoFit/>
          </a:bodyPr>
          <a:lstStyle/>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1. Overview of Google Services:</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Provide a brief introduction to Google as a technology company.</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Highlight the diversity of services they offer in the ICT domain.</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2. Google Workspace:</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Formerly known as G Suite, Google Workspace is a suite of cloud computing, productivity, and collaboration tools. Discuss key components such as Gmail, Google Drive, Google Docs, Sheets, Slides, and Google Meet.</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Emphasize collaborative features, real-time editing, and cloud storage.</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3. Google Cloud Platform (GCP):</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Introduce Google's cloud computing services, including infrastructure, storage, and machine learning capabilities.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Discuss how businesses can leverage GCP for hosting applications, storing data, and running analytics.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p:txBody>
      </p:sp>
      <p:pic>
        <p:nvPicPr>
          <p:cNvPr id="3" name="Image 2">
            <a:extLst>
              <a:ext uri="{FF2B5EF4-FFF2-40B4-BE49-F238E27FC236}">
                <a16:creationId xmlns:a16="http://schemas.microsoft.com/office/drawing/2014/main" id="{E743BCBC-4739-462D-BBD7-97CF3D8F6A5A}"/>
              </a:ext>
            </a:extLst>
          </p:cNvPr>
          <p:cNvPicPr>
            <a:picLocks noChangeAspect="1"/>
          </p:cNvPicPr>
          <p:nvPr/>
        </p:nvPicPr>
        <p:blipFill>
          <a:blip r:embed="rId5"/>
          <a:stretch>
            <a:fillRect/>
          </a:stretch>
        </p:blipFill>
        <p:spPr>
          <a:xfrm>
            <a:off x="7205344" y="1223049"/>
            <a:ext cx="1087867" cy="1087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51" name="Google Shape;551;p61"/>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1">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56" name="Google Shape;556;p61">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 name="Titre 4">
            <a:extLst>
              <a:ext uri="{FF2B5EF4-FFF2-40B4-BE49-F238E27FC236}">
                <a16:creationId xmlns:a16="http://schemas.microsoft.com/office/drawing/2014/main" id="{720830A1-12E5-469B-B562-C9B9355F9021}"/>
              </a:ext>
            </a:extLst>
          </p:cNvPr>
          <p:cNvSpPr>
            <a:spLocks noGrp="1"/>
          </p:cNvSpPr>
          <p:nvPr>
            <p:ph type="title"/>
          </p:nvPr>
        </p:nvSpPr>
        <p:spPr>
          <a:xfrm>
            <a:off x="1431561" y="418302"/>
            <a:ext cx="6902970" cy="816684"/>
          </a:xfrm>
        </p:spPr>
        <p:txBody>
          <a:bodyPr/>
          <a:lstStyle/>
          <a:p>
            <a:pPr lvl="0" algn="ctr"/>
            <a:r>
              <a:rPr lang="fr-FR" sz="2000" dirty="0">
                <a:solidFill>
                  <a:srgbClr val="FFFFFF"/>
                </a:solidFill>
              </a:rPr>
              <a:t>Google services</a:t>
            </a:r>
            <a:br>
              <a:rPr lang="fr-FR" sz="1600" dirty="0">
                <a:solidFill>
                  <a:srgbClr val="FFFFFF"/>
                </a:solidFill>
              </a:rPr>
            </a:br>
            <a:endParaRPr lang="fr-FR" dirty="0"/>
          </a:p>
        </p:txBody>
      </p:sp>
      <p:sp>
        <p:nvSpPr>
          <p:cNvPr id="6" name="Rectangle 5">
            <a:extLst>
              <a:ext uri="{FF2B5EF4-FFF2-40B4-BE49-F238E27FC236}">
                <a16:creationId xmlns:a16="http://schemas.microsoft.com/office/drawing/2014/main" id="{48CC6D34-3B2F-4777-8089-AA67563C0ED1}"/>
              </a:ext>
            </a:extLst>
          </p:cNvPr>
          <p:cNvSpPr/>
          <p:nvPr/>
        </p:nvSpPr>
        <p:spPr>
          <a:xfrm>
            <a:off x="404400" y="1385315"/>
            <a:ext cx="8454787" cy="2644378"/>
          </a:xfrm>
          <a:prstGeom prst="rect">
            <a:avLst/>
          </a:prstGeom>
        </p:spPr>
        <p:txBody>
          <a:bodyPr wrap="square">
            <a:spAutoFit/>
          </a:bodyPr>
          <a:lstStyle/>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4. Google Chrome:</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Explore the significance of Google Chrome as a web browser.</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Highlight features like speed, security, and integration with other Google services.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5. Google Search:</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Briefly discuss the importance of Google Search in information retrieval and its impact on communication.</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6. Android OS:</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Mention Google's mobile operating system and its dominance in the smartphone market.</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Highlight how Android contributes to communication through various apps and services.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p:txBody>
      </p:sp>
      <p:pic>
        <p:nvPicPr>
          <p:cNvPr id="3" name="Image 2">
            <a:extLst>
              <a:ext uri="{FF2B5EF4-FFF2-40B4-BE49-F238E27FC236}">
                <a16:creationId xmlns:a16="http://schemas.microsoft.com/office/drawing/2014/main" id="{28F7C825-ABE9-416E-B187-ACE689F967CC}"/>
              </a:ext>
            </a:extLst>
          </p:cNvPr>
          <p:cNvPicPr>
            <a:picLocks noChangeAspect="1"/>
          </p:cNvPicPr>
          <p:nvPr/>
        </p:nvPicPr>
        <p:blipFill>
          <a:blip r:embed="rId5"/>
          <a:stretch>
            <a:fillRect/>
          </a:stretch>
        </p:blipFill>
        <p:spPr>
          <a:xfrm>
            <a:off x="6790971" y="1113807"/>
            <a:ext cx="1228829" cy="12288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2"/>
          <p:cNvSpPr txBox="1">
            <a:spLocks noGrp="1"/>
          </p:cNvSpPr>
          <p:nvPr>
            <p:ph type="title"/>
          </p:nvPr>
        </p:nvSpPr>
        <p:spPr>
          <a:xfrm>
            <a:off x="1184223" y="403518"/>
            <a:ext cx="7186952" cy="515100"/>
          </a:xfrm>
          <a:prstGeom prst="rect">
            <a:avLst/>
          </a:prstGeom>
        </p:spPr>
        <p:txBody>
          <a:bodyPr spcFirstLastPara="1" wrap="square" lIns="91425" tIns="91425" rIns="91425" bIns="91425" anchor="t" anchorCtr="0">
            <a:noAutofit/>
          </a:bodyPr>
          <a:lstStyle/>
          <a:p>
            <a:pPr lvl="0" algn="ctr"/>
            <a:r>
              <a:rPr lang="fr-FR" sz="2000" dirty="0">
                <a:solidFill>
                  <a:srgbClr val="FFFFFF"/>
                </a:solidFill>
              </a:rPr>
              <a:t>Google services</a:t>
            </a:r>
            <a:endParaRPr dirty="0"/>
          </a:p>
        </p:txBody>
      </p:sp>
      <p:sp>
        <p:nvSpPr>
          <p:cNvPr id="571" name="Google Shape;571;p62"/>
          <p:cNvSpPr/>
          <p:nvPr/>
        </p:nvSpPr>
        <p:spPr>
          <a:xfrm>
            <a:off x="492045" y="0"/>
            <a:ext cx="299744" cy="1234986"/>
          </a:xfrm>
          <a:custGeom>
            <a:avLst/>
            <a:gdLst/>
            <a:ahLst/>
            <a:cxnLst/>
            <a:rect l="l" t="t" r="r" b="b"/>
            <a:pathLst>
              <a:path w="11670" h="48082" fill="none" extrusionOk="0">
                <a:moveTo>
                  <a:pt x="11599" y="0"/>
                </a:moveTo>
                <a:lnTo>
                  <a:pt x="11670" y="21647"/>
                </a:lnTo>
                <a:lnTo>
                  <a:pt x="1" y="34388"/>
                </a:lnTo>
                <a:lnTo>
                  <a:pt x="1" y="48081"/>
                </a:lnTo>
                <a:lnTo>
                  <a:pt x="6097" y="48081"/>
                </a:lnTo>
              </a:path>
            </a:pathLst>
          </a:custGeom>
          <a:solidFill>
            <a:schemeClr val="lt1"/>
          </a:solidFill>
          <a:ln w="19050"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62"/>
          <p:cNvGrpSpPr/>
          <p:nvPr/>
        </p:nvGrpSpPr>
        <p:grpSpPr>
          <a:xfrm>
            <a:off x="629692" y="1105264"/>
            <a:ext cx="144992" cy="269768"/>
            <a:chOff x="629692" y="1105264"/>
            <a:chExt cx="144992" cy="269768"/>
          </a:xfrm>
        </p:grpSpPr>
        <p:sp>
          <p:nvSpPr>
            <p:cNvPr id="573" name="Google Shape;573;p62"/>
            <p:cNvSpPr/>
            <p:nvPr/>
          </p:nvSpPr>
          <p:spPr>
            <a:xfrm>
              <a:off x="629692" y="1105264"/>
              <a:ext cx="144992" cy="135206"/>
            </a:xfrm>
            <a:custGeom>
              <a:avLst/>
              <a:gdLst/>
              <a:ahLst/>
              <a:cxnLst/>
              <a:rect l="l" t="t" r="r" b="b"/>
              <a:pathLst>
                <a:path w="5645" h="5264" fill="none" extrusionOk="0">
                  <a:moveTo>
                    <a:pt x="0" y="5264"/>
                  </a:moveTo>
                  <a:lnTo>
                    <a:pt x="5644" y="1"/>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635188" y="1229450"/>
              <a:ext cx="135822" cy="145583"/>
            </a:xfrm>
            <a:custGeom>
              <a:avLst/>
              <a:gdLst/>
              <a:ahLst/>
              <a:cxnLst/>
              <a:rect l="l" t="t" r="r" b="b"/>
              <a:pathLst>
                <a:path w="5288" h="5668" fill="none" extrusionOk="0">
                  <a:moveTo>
                    <a:pt x="0" y="0"/>
                  </a:moveTo>
                  <a:lnTo>
                    <a:pt x="5287" y="5668"/>
                  </a:lnTo>
                </a:path>
              </a:pathLst>
            </a:custGeom>
            <a:solidFill>
              <a:schemeClr val="lt1"/>
            </a:solidFill>
            <a:ln w="22625" cap="flat" cmpd="sng">
              <a:solidFill>
                <a:schemeClr val="lt1"/>
              </a:solidFill>
              <a:prstDash val="solid"/>
              <a:miter lim="23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62">
            <a:hlinkClick r:id="rId3" action="ppaction://hlinksldjump"/>
          </p:cNvPr>
          <p:cNvSpPr/>
          <p:nvPr/>
        </p:nvSpPr>
        <p:spPr>
          <a:xfrm>
            <a:off x="662726" y="431825"/>
            <a:ext cx="254100" cy="2541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a:t>
            </a:r>
            <a:endParaRPr sz="1600" b="1"/>
          </a:p>
        </p:txBody>
      </p:sp>
      <p:sp>
        <p:nvSpPr>
          <p:cNvPr id="576" name="Google Shape;576;p62">
            <a:hlinkClick r:id="rId4" action="ppaction://hlinksldjump"/>
          </p:cNvPr>
          <p:cNvSpPr/>
          <p:nvPr/>
        </p:nvSpPr>
        <p:spPr>
          <a:xfrm>
            <a:off x="404400" y="796152"/>
            <a:ext cx="175200" cy="175200"/>
          </a:xfrm>
          <a:prstGeom prst="ellipse">
            <a:avLst/>
          </a:prstGeom>
          <a:solidFill>
            <a:schemeClr val="dk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lt1"/>
                </a:solidFill>
                <a:latin typeface="Montserrat"/>
                <a:ea typeface="Montserrat"/>
                <a:cs typeface="Montserrat"/>
                <a:sym typeface="Montserrat"/>
              </a:rPr>
              <a:t>1</a:t>
            </a:r>
            <a:endParaRPr sz="1000"/>
          </a:p>
        </p:txBody>
      </p:sp>
      <p:sp>
        <p:nvSpPr>
          <p:cNvPr id="577" name="Google Shape;577;p62">
            <a:hlinkClick r:id="" action="ppaction://hlinkshowjump?jump=previousslide"/>
          </p:cNvPr>
          <p:cNvSpPr/>
          <p:nvPr/>
        </p:nvSpPr>
        <p:spPr>
          <a:xfrm rot="10800000">
            <a:off x="745722" y="1066461"/>
            <a:ext cx="88200" cy="882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578" name="Google Shape;578;p62">
            <a:hlinkClick r:id="" action="ppaction://hlinkshowjump?jump=nextslide"/>
          </p:cNvPr>
          <p:cNvSpPr/>
          <p:nvPr/>
        </p:nvSpPr>
        <p:spPr>
          <a:xfrm>
            <a:off x="745525" y="1325689"/>
            <a:ext cx="88500" cy="88500"/>
          </a:xfrm>
          <a:prstGeom prst="ellipse">
            <a:avLst/>
          </a:prstGeom>
          <a:solidFill>
            <a:schemeClr val="accent2"/>
          </a:solidFill>
          <a:ln w="2857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2" name="Rectangle 1">
            <a:extLst>
              <a:ext uri="{FF2B5EF4-FFF2-40B4-BE49-F238E27FC236}">
                <a16:creationId xmlns:a16="http://schemas.microsoft.com/office/drawing/2014/main" id="{C29E8CDD-EC12-419D-AA64-3C4049B78346}"/>
              </a:ext>
            </a:extLst>
          </p:cNvPr>
          <p:cNvSpPr/>
          <p:nvPr/>
        </p:nvSpPr>
        <p:spPr>
          <a:xfrm>
            <a:off x="702188" y="1574000"/>
            <a:ext cx="7966774" cy="2874890"/>
          </a:xfrm>
          <a:prstGeom prst="rect">
            <a:avLst/>
          </a:prstGeom>
        </p:spPr>
        <p:txBody>
          <a:bodyPr wrap="square">
            <a:spAutoFit/>
          </a:bodyPr>
          <a:lstStyle/>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7. Google Workspace for Education:</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If applicable, discuss Google's suite of tools tailored for educational institutions.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Emphasize features like Google Classroom, Google Forms, and collaborative learning.</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8. Privacy and Security:</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Address privacy concerns and security measures implemented by Google to protect user data.</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Discuss encryption, authentication, and other security features.</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rPr>
              <a:t>9. Integration with Third-Party Services:</a:t>
            </a:r>
            <a:endParaRPr lang="fr-FR" sz="1100" dirty="0">
              <a:solidFill>
                <a:schemeClr val="accent1"/>
              </a:solidFill>
              <a:highlight>
                <a:srgbClr val="000000"/>
              </a:highligh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chemeClr val="accent1"/>
                </a:solidFill>
                <a:latin typeface="Calibri" panose="020F0502020204030204" pitchFamily="34" charset="0"/>
                <a:ea typeface="Calibri" panose="020F0502020204030204" pitchFamily="34" charset="0"/>
                <a:cs typeface="Arial" panose="020B0604020202020204" pitchFamily="34" charset="0"/>
              </a:rPr>
              <a:t>Highlight how Google services can be integrated with other third-party tools and applications for a seamless user experience.</a:t>
            </a:r>
            <a:endParaRPr lang="fr-FR" sz="1100" dirty="0">
              <a:solidFill>
                <a:schemeClr val="accent1"/>
              </a:solidFill>
              <a:latin typeface="Calibri" panose="020F0502020204030204" pitchFamily="34" charset="0"/>
              <a:ea typeface="Calibri" panose="020F0502020204030204" pitchFamily="34" charset="0"/>
              <a:cs typeface="Arial" panose="020B0604020202020204" pitchFamily="34" charset="0"/>
            </a:endParaRPr>
          </a:p>
        </p:txBody>
      </p:sp>
      <p:pic>
        <p:nvPicPr>
          <p:cNvPr id="4" name="Image 3">
            <a:extLst>
              <a:ext uri="{FF2B5EF4-FFF2-40B4-BE49-F238E27FC236}">
                <a16:creationId xmlns:a16="http://schemas.microsoft.com/office/drawing/2014/main" id="{206D8E1C-F9F5-4E28-9275-A601CB4D2721}"/>
              </a:ext>
            </a:extLst>
          </p:cNvPr>
          <p:cNvPicPr>
            <a:picLocks noChangeAspect="1"/>
          </p:cNvPicPr>
          <p:nvPr/>
        </p:nvPicPr>
        <p:blipFill>
          <a:blip r:embed="rId5"/>
          <a:stretch>
            <a:fillRect/>
          </a:stretch>
        </p:blipFill>
        <p:spPr>
          <a:xfrm>
            <a:off x="7486298" y="1806693"/>
            <a:ext cx="955514" cy="9555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ch Company Branding Guidelines XL by Slidesgo">
  <a:themeElements>
    <a:clrScheme name="Simple Light">
      <a:dk1>
        <a:srgbClr val="011446"/>
      </a:dk1>
      <a:lt1>
        <a:srgbClr val="FFFFFF"/>
      </a:lt1>
      <a:dk2>
        <a:srgbClr val="02227F"/>
      </a:dk2>
      <a:lt2>
        <a:srgbClr val="B7B7B7"/>
      </a:lt2>
      <a:accent1>
        <a:srgbClr val="FFFFFF"/>
      </a:accent1>
      <a:accent2>
        <a:srgbClr val="06BAD6"/>
      </a:accent2>
      <a:accent3>
        <a:srgbClr val="A1F1FE"/>
      </a:accent3>
      <a:accent4>
        <a:srgbClr val="079AB1"/>
      </a:accent4>
      <a:accent5>
        <a:srgbClr val="0081B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1317</Words>
  <Application>Microsoft Office PowerPoint</Application>
  <PresentationFormat>Affichage à l'écran (16:9)</PresentationFormat>
  <Paragraphs>168</Paragraphs>
  <Slides>17</Slides>
  <Notes>17</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17</vt:i4>
      </vt:variant>
    </vt:vector>
  </HeadingPairs>
  <TitlesOfParts>
    <vt:vector size="31" baseType="lpstr">
      <vt:lpstr>Montserrat ExtraBold</vt:lpstr>
      <vt:lpstr>Arial</vt:lpstr>
      <vt:lpstr>Montserrat</vt:lpstr>
      <vt:lpstr>Yanone Kaffeesatz</vt:lpstr>
      <vt:lpstr>Montserrat Light</vt:lpstr>
      <vt:lpstr>Barlow</vt:lpstr>
      <vt:lpstr>Ubuntu</vt:lpstr>
      <vt:lpstr>Montserrat Alternates ExtraBold</vt:lpstr>
      <vt:lpstr>Calibri</vt:lpstr>
      <vt:lpstr>Montserrat Alternates Light</vt:lpstr>
      <vt:lpstr>Caveat</vt:lpstr>
      <vt:lpstr>Fira Sans Condensed</vt:lpstr>
      <vt:lpstr>Montserrat Alternates</vt:lpstr>
      <vt:lpstr>Tech Company Branding Guidelines XL by Slidesgo</vt:lpstr>
      <vt:lpstr>Information and Communication Technologies</vt:lpstr>
      <vt:lpstr>01</vt:lpstr>
      <vt:lpstr>02</vt:lpstr>
      <vt:lpstr>Introduction</vt:lpstr>
      <vt:lpstr>Introduction </vt:lpstr>
      <vt:lpstr>Introduction </vt:lpstr>
      <vt:lpstr>Google services </vt:lpstr>
      <vt:lpstr>Google services </vt:lpstr>
      <vt:lpstr>Google services</vt:lpstr>
      <vt:lpstr>Google services</vt:lpstr>
      <vt:lpstr>Microsoft tools</vt:lpstr>
      <vt:lpstr>Microsoft tools </vt:lpstr>
      <vt:lpstr>Git and GitHub </vt:lpstr>
      <vt:lpstr>Présentation PowerPoint</vt:lpstr>
      <vt:lpstr>Présentation PowerPoint</vt:lpstr>
      <vt:lpstr>Git and GitHub </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Company Branding Guidelines</dc:title>
  <cp:lastModifiedBy>hp</cp:lastModifiedBy>
  <cp:revision>27</cp:revision>
  <dcterms:modified xsi:type="dcterms:W3CDTF">2023-12-31T12:16:20Z</dcterms:modified>
</cp:coreProperties>
</file>